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99" r:id="rId2"/>
    <p:sldMasterId id="2147484036" r:id="rId3"/>
    <p:sldMasterId id="2147484056" r:id="rId4"/>
  </p:sldMasterIdLst>
  <p:notesMasterIdLst>
    <p:notesMasterId r:id="rId19"/>
  </p:notesMasterIdLst>
  <p:handoutMasterIdLst>
    <p:handoutMasterId r:id="rId20"/>
  </p:handoutMasterIdLst>
  <p:sldIdLst>
    <p:sldId id="3398" r:id="rId5"/>
    <p:sldId id="3411" r:id="rId6"/>
    <p:sldId id="3419" r:id="rId7"/>
    <p:sldId id="3421" r:id="rId8"/>
    <p:sldId id="3420" r:id="rId9"/>
    <p:sldId id="305" r:id="rId10"/>
    <p:sldId id="3424" r:id="rId11"/>
    <p:sldId id="275" r:id="rId12"/>
    <p:sldId id="3425" r:id="rId13"/>
    <p:sldId id="269" r:id="rId14"/>
    <p:sldId id="274" r:id="rId15"/>
    <p:sldId id="284" r:id="rId16"/>
    <p:sldId id="3413" r:id="rId17"/>
    <p:sldId id="3366" r:id="rId18"/>
  </p:sldIdLst>
  <p:sldSz cx="12193588" cy="685800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6559" indent="-17308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128" indent="-34918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99" indent="-525284"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268" indent="-70138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7358"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600830"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4301"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773"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67" userDrawn="1">
          <p15:clr>
            <a:srgbClr val="A4A3A4"/>
          </p15:clr>
        </p15:guide>
        <p15:guide id="2" pos="5400" userDrawn="1">
          <p15:clr>
            <a:srgbClr val="A4A3A4"/>
          </p15:clr>
        </p15:guide>
        <p15:guide id="5" orient="horz" pos="5576" userDrawn="1">
          <p15:clr>
            <a:srgbClr val="A4A3A4"/>
          </p15:clr>
        </p15:guide>
        <p15:guide id="6" pos="10117" userDrawn="1">
          <p15:clr>
            <a:srgbClr val="A4A3A4"/>
          </p15:clr>
        </p15:guide>
        <p15:guide id="7" pos="501" userDrawn="1">
          <p15:clr>
            <a:srgbClr val="A4A3A4"/>
          </p15:clr>
        </p15:guide>
        <p15:guide id="8" pos="1800" userDrawn="1">
          <p15:clr>
            <a:srgbClr val="A4A3A4"/>
          </p15:clr>
        </p15:guide>
        <p15:guide id="9" orient="horz" pos="285" userDrawn="1">
          <p15:clr>
            <a:srgbClr val="A4A3A4"/>
          </p15:clr>
        </p15:guide>
        <p15:guide id="10" orient="horz" pos="3967" userDrawn="1">
          <p15:clr>
            <a:srgbClr val="A4A3A4"/>
          </p15:clr>
        </p15:guide>
        <p15:guide id="11" pos="3841" userDrawn="1">
          <p15:clr>
            <a:srgbClr val="A4A3A4"/>
          </p15:clr>
        </p15:guide>
        <p15:guide id="12" pos="7196" userDrawn="1">
          <p15:clr>
            <a:srgbClr val="A4A3A4"/>
          </p15:clr>
        </p15:guide>
        <p15:guide id="13" pos="356" userDrawn="1">
          <p15:clr>
            <a:srgbClr val="A4A3A4"/>
          </p15:clr>
        </p15:guide>
        <p15:guide id="14" pos="1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EA9"/>
    <a:srgbClr val="169274"/>
    <a:srgbClr val="AE1233"/>
    <a:srgbClr val="9F7B63"/>
    <a:srgbClr val="F48E77"/>
    <a:srgbClr val="A1BD70"/>
    <a:srgbClr val="889EB6"/>
    <a:srgbClr val="004236"/>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A5334-25AC-4AB9-908D-6AFDA29DE7D2}" v="1" dt="2024-10-21T14:21:24.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5" autoAdjust="0"/>
    <p:restoredTop sz="95666" autoAdjust="0"/>
  </p:normalViewPr>
  <p:slideViewPr>
    <p:cSldViewPr>
      <p:cViewPr varScale="1">
        <p:scale>
          <a:sx n="74" d="100"/>
          <a:sy n="74" d="100"/>
        </p:scale>
        <p:origin x="1118" y="62"/>
      </p:cViewPr>
      <p:guideLst>
        <p:guide orient="horz" pos="467"/>
        <p:guide pos="5400"/>
        <p:guide orient="horz" pos="5576"/>
        <p:guide pos="10117"/>
        <p:guide pos="501"/>
        <p:guide pos="1800"/>
        <p:guide orient="horz" pos="285"/>
        <p:guide orient="horz" pos="3967"/>
        <p:guide pos="3841"/>
        <p:guide pos="7196"/>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2024/10/21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2024/10/21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967" algn="l" rtl="0" eaLnBrk="0" fontAlgn="base" hangingPunct="0">
      <a:spcBef>
        <a:spcPct val="30000"/>
      </a:spcBef>
      <a:spcAft>
        <a:spcPct val="0"/>
      </a:spcAft>
      <a:defRPr sz="1200" kern="1200">
        <a:solidFill>
          <a:schemeClr val="tx1"/>
        </a:solidFill>
        <a:latin typeface="+mn-lt"/>
        <a:ea typeface="+mn-ea"/>
        <a:cs typeface="+mn-cs"/>
      </a:defRPr>
    </a:lvl2pPr>
    <a:lvl3pPr marL="865439" algn="l" rtl="0" eaLnBrk="0" fontAlgn="base" hangingPunct="0">
      <a:spcBef>
        <a:spcPct val="30000"/>
      </a:spcBef>
      <a:spcAft>
        <a:spcPct val="0"/>
      </a:spcAft>
      <a:defRPr sz="1200" kern="1200">
        <a:solidFill>
          <a:schemeClr val="tx1"/>
        </a:solidFill>
        <a:latin typeface="+mn-lt"/>
        <a:ea typeface="+mn-ea"/>
        <a:cs typeface="+mn-cs"/>
      </a:defRPr>
    </a:lvl3pPr>
    <a:lvl4pPr marL="1298910" algn="l" rtl="0" eaLnBrk="0" fontAlgn="base" hangingPunct="0">
      <a:spcBef>
        <a:spcPct val="30000"/>
      </a:spcBef>
      <a:spcAft>
        <a:spcPct val="0"/>
      </a:spcAft>
      <a:defRPr sz="1200" kern="1200">
        <a:solidFill>
          <a:schemeClr val="tx1"/>
        </a:solidFill>
        <a:latin typeface="+mn-lt"/>
        <a:ea typeface="+mn-ea"/>
        <a:cs typeface="+mn-cs"/>
      </a:defRPr>
    </a:lvl4pPr>
    <a:lvl5pPr marL="1732382" algn="l" rtl="0" eaLnBrk="0" fontAlgn="base" hangingPunct="0">
      <a:spcBef>
        <a:spcPct val="30000"/>
      </a:spcBef>
      <a:spcAft>
        <a:spcPct val="0"/>
      </a:spcAft>
      <a:defRPr sz="1200" kern="1200">
        <a:solidFill>
          <a:schemeClr val="tx1"/>
        </a:solidFill>
        <a:latin typeface="+mn-lt"/>
        <a:ea typeface="+mn-ea"/>
        <a:cs typeface="+mn-cs"/>
      </a:defRPr>
    </a:lvl5pPr>
    <a:lvl6pPr marL="2166878" algn="l" defTabSz="866751" rtl="0" eaLnBrk="1" latinLnBrk="0" hangingPunct="1">
      <a:defRPr sz="1200" kern="1200">
        <a:solidFill>
          <a:schemeClr val="tx1"/>
        </a:solidFill>
        <a:latin typeface="+mn-lt"/>
        <a:ea typeface="+mn-ea"/>
        <a:cs typeface="+mn-cs"/>
      </a:defRPr>
    </a:lvl6pPr>
    <a:lvl7pPr marL="2600253" algn="l" defTabSz="866751" rtl="0" eaLnBrk="1" latinLnBrk="0" hangingPunct="1">
      <a:defRPr sz="1200" kern="1200">
        <a:solidFill>
          <a:schemeClr val="tx1"/>
        </a:solidFill>
        <a:latin typeface="+mn-lt"/>
        <a:ea typeface="+mn-ea"/>
        <a:cs typeface="+mn-cs"/>
      </a:defRPr>
    </a:lvl7pPr>
    <a:lvl8pPr marL="3033630" algn="l" defTabSz="866751" rtl="0" eaLnBrk="1" latinLnBrk="0" hangingPunct="1">
      <a:defRPr sz="1200" kern="1200">
        <a:solidFill>
          <a:schemeClr val="tx1"/>
        </a:solidFill>
        <a:latin typeface="+mn-lt"/>
        <a:ea typeface="+mn-ea"/>
        <a:cs typeface="+mn-cs"/>
      </a:defRPr>
    </a:lvl8pPr>
    <a:lvl9pPr marL="3467004" algn="l" defTabSz="8667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1917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2</a:t>
            </a:fld>
            <a:endParaRPr lang="zh-CN" altLang="en-US"/>
          </a:p>
        </p:txBody>
      </p:sp>
    </p:spTree>
    <p:extLst>
      <p:ext uri="{BB962C8B-B14F-4D97-AF65-F5344CB8AC3E}">
        <p14:creationId xmlns:p14="http://schemas.microsoft.com/office/powerpoint/2010/main" val="178255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6054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552718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2024/10/21</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309"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004"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80010969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en-US" dirty="0"/>
              <a:t>Click to edit Master title style</a:t>
            </a:r>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898" y="2505075"/>
            <a:ext cx="515845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3004" y="2505075"/>
            <a:ext cx="518386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59690573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75473952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771827052"/>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536858607"/>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552194181"/>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76573154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626283365"/>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2024/10/21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56395725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611" y="1981201"/>
            <a:ext cx="9145191" cy="2609851"/>
          </a:xfrm>
        </p:spPr>
        <p:txBody>
          <a:bodyPr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522611" y="4800600"/>
            <a:ext cx="9145191"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19644627"/>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E6DEAE-00B4-4C07-BC10-E63E1F340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2024/10/21</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50" y="152400"/>
            <a:ext cx="8103654"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533923" y="1828800"/>
            <a:ext cx="3277028" cy="2057400"/>
          </a:xfrm>
        </p:spPr>
        <p:txBody>
          <a:bodyPr anchor="b">
            <a:normAutofit/>
          </a:bodyPr>
          <a:lstStyle>
            <a:lvl1pPr>
              <a:defRPr sz="3600"/>
            </a:lvl1pPr>
          </a:lstStyle>
          <a:p>
            <a:r>
              <a:rPr lang="en-US"/>
              <a:t>Click to edit Master title style</a:t>
            </a:r>
            <a:endParaRPr lang="en-US" dirty="0"/>
          </a:p>
        </p:txBody>
      </p:sp>
      <p:sp>
        <p:nvSpPr>
          <p:cNvPr id="68" name="Picture Placeholder 67" descr="An empty placeholder to add an image. Click on the placeholder and select the image that you wish to add."/>
          <p:cNvSpPr>
            <a:spLocks noGrp="1"/>
          </p:cNvSpPr>
          <p:nvPr>
            <p:ph type="pic" idx="1"/>
          </p:nvPr>
        </p:nvSpPr>
        <p:spPr>
          <a:xfrm>
            <a:off x="1449452" y="1357284"/>
            <a:ext cx="5823596"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33923" y="3962399"/>
            <a:ext cx="3277028"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88949171"/>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ide 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4" name="Freeform 63"/>
          <p:cNvSpPr>
            <a:spLocks/>
          </p:cNvSpPr>
          <p:nvPr/>
        </p:nvSpPr>
        <p:spPr bwMode="auto">
          <a:xfrm>
            <a:off x="1185887" y="1752228"/>
            <a:ext cx="9818444"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1212424" y="4253488"/>
            <a:ext cx="1133075"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1255876" y="1827385"/>
            <a:ext cx="967693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Picture Placeholder 2" descr="An empty placeholder to add an image. Click on the placeholder and select the image that you wish to add."/>
          <p:cNvSpPr>
            <a:spLocks noGrp="1"/>
          </p:cNvSpPr>
          <p:nvPr>
            <p:ph type="pic" idx="1"/>
          </p:nvPr>
        </p:nvSpPr>
        <p:spPr>
          <a:xfrm>
            <a:off x="1315787" y="1914879"/>
            <a:ext cx="9548949"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9" name="Freeform 68"/>
          <p:cNvSpPr/>
          <p:nvPr/>
        </p:nvSpPr>
        <p:spPr>
          <a:xfrm>
            <a:off x="9635793" y="4279106"/>
            <a:ext cx="1390831"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1197207" y="4245769"/>
            <a:ext cx="1362612"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20401737" flipH="1">
            <a:off x="9462647" y="4368335"/>
            <a:ext cx="2423714"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rot="1198789">
            <a:off x="317494" y="4334226"/>
            <a:ext cx="2423714"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half" idx="2"/>
          </p:nvPr>
        </p:nvSpPr>
        <p:spPr>
          <a:xfrm>
            <a:off x="2653605" y="5410200"/>
            <a:ext cx="6871049"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CFFD8F72-F274-42CE-B43C-598895B249BF}" type="datetime1">
              <a:rPr lang="en-US" smtClean="0"/>
              <a:t>10/21/2024</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2503521182"/>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5" name="Freeform 4"/>
          <p:cNvSpPr>
            <a:spLocks/>
          </p:cNvSpPr>
          <p:nvPr/>
        </p:nvSpPr>
        <p:spPr bwMode="auto">
          <a:xfrm>
            <a:off x="1169654" y="1709601"/>
            <a:ext cx="9842680"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a:off x="1359332" y="1914429"/>
            <a:ext cx="9463324"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1456699" y="2008349"/>
            <a:ext cx="9268591"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8" name="Picture Placeholder 56" descr="An empty placeholder to add an image. Click on the placeholder and select the image that you wish to add."/>
          <p:cNvSpPr>
            <a:spLocks noGrp="1"/>
          </p:cNvSpPr>
          <p:nvPr>
            <p:ph type="pic" sz="quarter" idx="15"/>
          </p:nvPr>
        </p:nvSpPr>
        <p:spPr>
          <a:xfrm>
            <a:off x="1570866" y="2113270"/>
            <a:ext cx="9040258"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D47A861-27AB-4ED7-A06C-F55FB44AA18E}" type="datetime1">
              <a:rPr lang="en-US" smtClean="0"/>
              <a:t>10/21/2024</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626173683"/>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051393" y="456331"/>
            <a:ext cx="2728398" cy="1888285"/>
          </a:xfrm>
        </p:spPr>
        <p:txBody>
          <a:bodyPr/>
          <a:lstStyle/>
          <a:p>
            <a:r>
              <a:rPr lang="en-US"/>
              <a:t>Click to edit Master title style</a:t>
            </a:r>
            <a:endParaRPr lang="en-US" dirty="0"/>
          </a:p>
        </p:txBody>
      </p:sp>
      <p:sp>
        <p:nvSpPr>
          <p:cNvPr id="17" name="Freeform 16"/>
          <p:cNvSpPr>
            <a:spLocks/>
          </p:cNvSpPr>
          <p:nvPr userDrawn="1"/>
        </p:nvSpPr>
        <p:spPr bwMode="auto">
          <a:xfrm>
            <a:off x="763114" y="397363"/>
            <a:ext cx="8039133"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819764" y="454908"/>
            <a:ext cx="7925832"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877428" y="529106"/>
            <a:ext cx="7810503"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Picture Placeholder 26"/>
          <p:cNvSpPr>
            <a:spLocks noGrp="1"/>
          </p:cNvSpPr>
          <p:nvPr>
            <p:ph type="pic" sz="quarter" idx="13"/>
          </p:nvPr>
        </p:nvSpPr>
        <p:spPr>
          <a:xfrm>
            <a:off x="978028" y="635000"/>
            <a:ext cx="7587951"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21" name="Freeform 5"/>
          <p:cNvSpPr>
            <a:spLocks/>
          </p:cNvSpPr>
          <p:nvPr userDrawn="1"/>
        </p:nvSpPr>
        <p:spPr bwMode="auto">
          <a:xfrm>
            <a:off x="7218544" y="3332028"/>
            <a:ext cx="445427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7278253" y="3376386"/>
            <a:ext cx="429840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rot="10800000" flipH="1">
            <a:off x="7366959" y="3458396"/>
            <a:ext cx="4102636"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4" name="Picture Placeholder 31"/>
          <p:cNvSpPr>
            <a:spLocks noGrp="1"/>
          </p:cNvSpPr>
          <p:nvPr>
            <p:ph type="pic" sz="quarter" idx="14"/>
          </p:nvPr>
        </p:nvSpPr>
        <p:spPr>
          <a:xfrm>
            <a:off x="7453702" y="3555897"/>
            <a:ext cx="3929331"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n-US"/>
              <a:t>Click icon to add picture</a:t>
            </a:r>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8D5F491-2613-41BF-A4BA-F06516213ACF}" type="datetime1">
              <a:rPr lang="en-US" smtClean="0"/>
              <a:t>10/21/2024</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921965784"/>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lvl1pPr>
              <a:defRPr>
                <a:solidFill>
                  <a:schemeClr val="tx1">
                    <a:lumMod val="75000"/>
                  </a:schemeClr>
                </a:solidFill>
              </a:defRPr>
            </a:lvl1pPr>
          </a:lstStyle>
          <a:p>
            <a:r>
              <a:rPr lang="en-US"/>
              <a:t>Click to edit Master title style</a:t>
            </a:r>
            <a:endParaRPr lang="en-US" dirty="0"/>
          </a:p>
        </p:txBody>
      </p:sp>
      <p:sp>
        <p:nvSpPr>
          <p:cNvPr id="17" name="Freeform 5"/>
          <p:cNvSpPr>
            <a:spLocks/>
          </p:cNvSpPr>
          <p:nvPr/>
        </p:nvSpPr>
        <p:spPr bwMode="auto">
          <a:xfrm rot="5142891" flipH="1" flipV="1">
            <a:off x="517712" y="2532753"/>
            <a:ext cx="4390545" cy="34079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5239426" flipH="1" flipV="1">
            <a:off x="616150" y="2608468"/>
            <a:ext cx="4211010" cy="32444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6039426" flipV="1">
            <a:off x="727235" y="2692340"/>
            <a:ext cx="4019222" cy="3093439"/>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5245851" flipH="1">
            <a:off x="7256143" y="2478107"/>
            <a:ext cx="4343190" cy="341026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5400000" flipH="1">
            <a:off x="7341057" y="2545796"/>
            <a:ext cx="4208616" cy="324260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6200000">
            <a:off x="7426880" y="2635851"/>
            <a:ext cx="3988643" cy="30728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3" name="Freeform 5"/>
          <p:cNvSpPr>
            <a:spLocks/>
          </p:cNvSpPr>
          <p:nvPr/>
        </p:nvSpPr>
        <p:spPr bwMode="auto">
          <a:xfrm rot="5400000" flipH="1" flipV="1">
            <a:off x="3705718" y="2231430"/>
            <a:ext cx="4778979" cy="369935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5400000" flipH="1" flipV="1">
            <a:off x="3783658" y="2291361"/>
            <a:ext cx="4623102" cy="3578696"/>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5400000" flipH="1" flipV="1">
            <a:off x="3871087" y="2378485"/>
            <a:ext cx="4408164" cy="3386196"/>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6" name="Picture Placeholder 23" descr="An empty placeholder to add an image. Click on the placeholder and select the image that you wish to add."/>
          <p:cNvSpPr>
            <a:spLocks noGrp="1"/>
          </p:cNvSpPr>
          <p:nvPr userDrawn="1">
            <p:ph type="pic" sz="quarter" idx="13"/>
          </p:nvPr>
        </p:nvSpPr>
        <p:spPr>
          <a:xfrm>
            <a:off x="1295570" y="2360815"/>
            <a:ext cx="2861336"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27" name="Picture Placeholder 23" descr="An empty placeholder to add an image. Click on the placeholder and select the image that you wish to add."/>
          <p:cNvSpPr>
            <a:spLocks noGrp="1"/>
          </p:cNvSpPr>
          <p:nvPr userDrawn="1">
            <p:ph type="pic" sz="quarter" idx="14"/>
          </p:nvPr>
        </p:nvSpPr>
        <p:spPr>
          <a:xfrm>
            <a:off x="4512676" y="2011680"/>
            <a:ext cx="314808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28" name="Picture Placeholder 23" descr="An empty placeholder to add an image. Click on the placeholder and select the image that you wish to add."/>
          <p:cNvSpPr>
            <a:spLocks noGrp="1"/>
          </p:cNvSpPr>
          <p:nvPr userDrawn="1">
            <p:ph type="pic" sz="quarter" idx="15"/>
          </p:nvPr>
        </p:nvSpPr>
        <p:spPr>
          <a:xfrm>
            <a:off x="7990848" y="2327564"/>
            <a:ext cx="2850360"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C333BCFE-E111-47F4-B574-E9CF90367B73}" type="datetime1">
              <a:rPr lang="en-US" smtClean="0"/>
              <a:t>10/21/2024</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66588287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854" y="615355"/>
            <a:ext cx="4758474" cy="1067669"/>
          </a:xfrm>
        </p:spPr>
        <p:txBody>
          <a:bodyPr/>
          <a:lstStyle/>
          <a:p>
            <a:r>
              <a:rPr lang="en-US"/>
              <a:t>Click to edit Master title style</a:t>
            </a:r>
            <a:endParaRPr lang="en-US" dirty="0"/>
          </a:p>
        </p:txBody>
      </p:sp>
      <p:sp>
        <p:nvSpPr>
          <p:cNvPr id="22" name="Freeform 21"/>
          <p:cNvSpPr>
            <a:spLocks/>
          </p:cNvSpPr>
          <p:nvPr userDrawn="1"/>
        </p:nvSpPr>
        <p:spPr bwMode="auto">
          <a:xfrm rot="10800000">
            <a:off x="823066" y="1813552"/>
            <a:ext cx="5673825"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rot="10800000">
            <a:off x="970789" y="1921941"/>
            <a:ext cx="5347457"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rot="10800000">
            <a:off x="1022137" y="1983683"/>
            <a:ext cx="5237419"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rot="5106336">
            <a:off x="4893979" y="1194979"/>
            <a:ext cx="4643025" cy="3440350"/>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rot="5106336">
            <a:off x="5016873" y="1278826"/>
            <a:ext cx="4381631" cy="3220352"/>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rot="5106336">
            <a:off x="5074434" y="1346385"/>
            <a:ext cx="4275536" cy="3106486"/>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userDrawn="1"/>
        </p:nvSpPr>
        <p:spPr bwMode="auto">
          <a:xfrm rot="5837788">
            <a:off x="7670895" y="2242560"/>
            <a:ext cx="4095348" cy="2877413"/>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userDrawn="1"/>
        </p:nvSpPr>
        <p:spPr bwMode="auto">
          <a:xfrm rot="5837788">
            <a:off x="7775276" y="2350396"/>
            <a:ext cx="3890116" cy="269058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p:cNvSpPr>
          <p:nvPr userDrawn="1"/>
        </p:nvSpPr>
        <p:spPr bwMode="auto">
          <a:xfrm rot="5837788">
            <a:off x="7817939" y="2400994"/>
            <a:ext cx="3810067" cy="25954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flipH="1">
            <a:off x="6020584" y="4142525"/>
            <a:ext cx="3123019"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flipH="1">
            <a:off x="6072409" y="4192661"/>
            <a:ext cx="3013547"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flipH="1">
            <a:off x="6118983" y="4242864"/>
            <a:ext cx="292039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49" name="Picture Placeholder 37"/>
          <p:cNvSpPr>
            <a:spLocks noGrp="1"/>
          </p:cNvSpPr>
          <p:nvPr>
            <p:ph type="pic" sz="quarter" idx="13"/>
          </p:nvPr>
        </p:nvSpPr>
        <p:spPr>
          <a:xfrm>
            <a:off x="1103547" y="2058061"/>
            <a:ext cx="4847072"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0" name="Picture Placeholder 37"/>
          <p:cNvSpPr>
            <a:spLocks noGrp="1"/>
          </p:cNvSpPr>
          <p:nvPr>
            <p:ph type="pic" sz="quarter" idx="14"/>
          </p:nvPr>
        </p:nvSpPr>
        <p:spPr>
          <a:xfrm>
            <a:off x="5614684" y="775341"/>
            <a:ext cx="2987539"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1" name="Picture Placeholder 37"/>
          <p:cNvSpPr>
            <a:spLocks noGrp="1"/>
          </p:cNvSpPr>
          <p:nvPr>
            <p:ph type="pic" sz="quarter" idx="15"/>
          </p:nvPr>
        </p:nvSpPr>
        <p:spPr>
          <a:xfrm>
            <a:off x="8445250" y="1805219"/>
            <a:ext cx="2647911"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2" name="Text Placeholder 3"/>
          <p:cNvSpPr>
            <a:spLocks noGrp="1"/>
          </p:cNvSpPr>
          <p:nvPr>
            <p:ph type="body" sz="half" idx="2"/>
          </p:nvPr>
        </p:nvSpPr>
        <p:spPr>
          <a:xfrm>
            <a:off x="6283613" y="4409643"/>
            <a:ext cx="2591138"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463D6B19-7625-4AA4-AE5A-E36558CB5F5F}" type="datetime1">
              <a:rPr lang="en-US" smtClean="0"/>
              <a:t>10/21/2024</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285645825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p>
            <a:r>
              <a:rPr lang="en-US"/>
              <a:t>Click to edit Master title style</a:t>
            </a:r>
          </a:p>
        </p:txBody>
      </p:sp>
      <p:sp>
        <p:nvSpPr>
          <p:cNvPr id="29" name="Freeform 5"/>
          <p:cNvSpPr>
            <a:spLocks/>
          </p:cNvSpPr>
          <p:nvPr/>
        </p:nvSpPr>
        <p:spPr bwMode="auto">
          <a:xfrm flipV="1">
            <a:off x="6287501" y="1538062"/>
            <a:ext cx="429906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0574" flipV="1">
            <a:off x="6365986" y="1592029"/>
            <a:ext cx="4171837"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0960574" flipH="1" flipV="1">
            <a:off x="6424933" y="1642862"/>
            <a:ext cx="4038930"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2" name="Freeform 5"/>
          <p:cNvSpPr>
            <a:spLocks/>
          </p:cNvSpPr>
          <p:nvPr/>
        </p:nvSpPr>
        <p:spPr bwMode="auto">
          <a:xfrm flipH="1">
            <a:off x="1656790" y="4102899"/>
            <a:ext cx="4203599"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flipH="1">
            <a:off x="1711747" y="4157970"/>
            <a:ext cx="4055454"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0800000">
            <a:off x="1795439" y="4220752"/>
            <a:ext cx="3888466"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17225" y="1557236"/>
            <a:ext cx="4238261"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flipH="1" flipV="1">
            <a:off x="1688842" y="1623786"/>
            <a:ext cx="407236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flipH="1" flipV="1">
            <a:off x="1739679" y="1688421"/>
            <a:ext cx="3984989"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0" name="Picture Placeholder 16" descr="An empty placeholder to add an image. Click on the placeholder and select the image that you wish to add."/>
          <p:cNvSpPr>
            <a:spLocks noGrp="1"/>
          </p:cNvSpPr>
          <p:nvPr userDrawn="1">
            <p:ph type="pic" sz="quarter" idx="13"/>
          </p:nvPr>
        </p:nvSpPr>
        <p:spPr>
          <a:xfrm>
            <a:off x="1819512" y="1738692"/>
            <a:ext cx="3848601"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1" name="Picture Placeholder 16" descr="An empty placeholder to add an image. Click on the placeholder and select the image that you wish to add."/>
          <p:cNvSpPr>
            <a:spLocks noGrp="1"/>
          </p:cNvSpPr>
          <p:nvPr userDrawn="1">
            <p:ph type="pic" sz="quarter" idx="14"/>
          </p:nvPr>
        </p:nvSpPr>
        <p:spPr>
          <a:xfrm>
            <a:off x="6494673" y="1699874"/>
            <a:ext cx="3896934"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2" name="Picture Placeholder 16" descr="An empty placeholder to add an image. Click on the placeholder and select the image that you wish to add."/>
          <p:cNvSpPr>
            <a:spLocks noGrp="1"/>
          </p:cNvSpPr>
          <p:nvPr userDrawn="1">
            <p:ph type="pic" sz="quarter" idx="15"/>
          </p:nvPr>
        </p:nvSpPr>
        <p:spPr>
          <a:xfrm>
            <a:off x="1877110" y="4292470"/>
            <a:ext cx="3744757"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6A900F-A987-4DB8-A613-0BB5F2FD2DF5}" type="datetime1">
              <a:rPr lang="en-US" smtClean="0"/>
              <a:t>10/21/2024</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
        <p:nvSpPr>
          <p:cNvPr id="22" name="Freeform 5"/>
          <p:cNvSpPr>
            <a:spLocks/>
          </p:cNvSpPr>
          <p:nvPr userDrawn="1"/>
        </p:nvSpPr>
        <p:spPr bwMode="auto">
          <a:xfrm rot="21432709">
            <a:off x="6355406" y="4158989"/>
            <a:ext cx="4255616"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a:off x="6420729" y="4229101"/>
            <a:ext cx="4122621"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6487852" y="4279900"/>
            <a:ext cx="4004991"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16"/>
          <p:cNvSpPr>
            <a:spLocks noGrp="1"/>
          </p:cNvSpPr>
          <p:nvPr>
            <p:ph type="pic" sz="quarter" idx="16"/>
          </p:nvPr>
        </p:nvSpPr>
        <p:spPr>
          <a:xfrm>
            <a:off x="6554054" y="4356100"/>
            <a:ext cx="3855166"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55681293"/>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ctangular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1" name="Freeform 20"/>
          <p:cNvSpPr>
            <a:spLocks/>
          </p:cNvSpPr>
          <p:nvPr/>
        </p:nvSpPr>
        <p:spPr bwMode="auto">
          <a:xfrm flipH="1">
            <a:off x="874825" y="1603512"/>
            <a:ext cx="5042332"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flipH="1">
            <a:off x="940147" y="1642658"/>
            <a:ext cx="491168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1005472" y="1689100"/>
            <a:ext cx="4781039"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9" name="Freeform 38"/>
          <p:cNvSpPr>
            <a:spLocks/>
          </p:cNvSpPr>
          <p:nvPr/>
        </p:nvSpPr>
        <p:spPr bwMode="auto">
          <a:xfrm>
            <a:off x="6247625" y="1603512"/>
            <a:ext cx="5042332"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6312948" y="1642658"/>
            <a:ext cx="491168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78270" y="1689100"/>
            <a:ext cx="4781039"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2" name="Freeform 41"/>
          <p:cNvSpPr>
            <a:spLocks/>
          </p:cNvSpPr>
          <p:nvPr/>
        </p:nvSpPr>
        <p:spPr bwMode="auto">
          <a:xfrm flipH="1" flipV="1">
            <a:off x="874825" y="4111319"/>
            <a:ext cx="5042332"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flipH="1" flipV="1">
            <a:off x="940147" y="4150465"/>
            <a:ext cx="491168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flipH="1" flipV="1">
            <a:off x="1005472" y="4203700"/>
            <a:ext cx="4781039"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5" name="Freeform 44"/>
          <p:cNvSpPr>
            <a:spLocks/>
          </p:cNvSpPr>
          <p:nvPr/>
        </p:nvSpPr>
        <p:spPr bwMode="auto">
          <a:xfrm flipV="1">
            <a:off x="6247625" y="4111319"/>
            <a:ext cx="5042332"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flipV="1">
            <a:off x="6312948" y="4150465"/>
            <a:ext cx="491168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flipV="1">
            <a:off x="6378270" y="4203700"/>
            <a:ext cx="4781039"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51" name="Rectangle 54"/>
          <p:cNvSpPr/>
          <p:nvPr/>
        </p:nvSpPr>
        <p:spPr>
          <a:xfrm>
            <a:off x="6426176" y="1735771"/>
            <a:ext cx="4671668"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cture Placeholder 13" descr="An empty placeholder to add an image. Click on the placeholder and select the image that you wish to add."/>
          <p:cNvSpPr>
            <a:spLocks noGrp="1"/>
          </p:cNvSpPr>
          <p:nvPr>
            <p:ph type="pic" sz="quarter" idx="13"/>
          </p:nvPr>
        </p:nvSpPr>
        <p:spPr>
          <a:xfrm>
            <a:off x="1066938" y="1735771"/>
            <a:ext cx="4671667"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9" name="Picture Placeholder 13" descr="An empty placeholder to add an image. Click on the placeholder and select the image that you wish to add."/>
          <p:cNvSpPr>
            <a:spLocks noGrp="1"/>
          </p:cNvSpPr>
          <p:nvPr>
            <p:ph type="pic" sz="quarter" idx="15"/>
          </p:nvPr>
        </p:nvSpPr>
        <p:spPr>
          <a:xfrm>
            <a:off x="1066938" y="4267200"/>
            <a:ext cx="4671667"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50" name="Picture Placeholder 13" descr="An empty placeholder to add an image. Click on the placeholder and select the image that you wish to add."/>
          <p:cNvSpPr>
            <a:spLocks noGrp="1"/>
          </p:cNvSpPr>
          <p:nvPr>
            <p:ph type="pic" sz="quarter" idx="16"/>
          </p:nvPr>
        </p:nvSpPr>
        <p:spPr>
          <a:xfrm>
            <a:off x="6426176" y="4267200"/>
            <a:ext cx="4671668"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 name="Text Placeholder 3"/>
          <p:cNvSpPr>
            <a:spLocks noGrp="1"/>
          </p:cNvSpPr>
          <p:nvPr userDrawn="1">
            <p:ph type="body" sz="half" idx="2"/>
          </p:nvPr>
        </p:nvSpPr>
        <p:spPr>
          <a:xfrm>
            <a:off x="6628675" y="1985417"/>
            <a:ext cx="4267757" cy="1639062"/>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F92826E2-89CA-487D-AE7D-60FF13F3BAF5}" type="datetime1">
              <a:rPr lang="en-US" smtClean="0"/>
              <a:t>10/21/2024</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321875211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5"/>
          <p:cNvSpPr>
            <a:spLocks/>
          </p:cNvSpPr>
          <p:nvPr/>
        </p:nvSpPr>
        <p:spPr bwMode="auto">
          <a:xfrm>
            <a:off x="365387" y="279947"/>
            <a:ext cx="11487603"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322" y="336432"/>
            <a:ext cx="11323830"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3406132-7CE6-45E4-90D4-91693943292D}" type="datetime1">
              <a:rPr lang="en-US" smtClean="0"/>
              <a:t>10/21/2024</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88831275"/>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522611" y="4800600"/>
            <a:ext cx="9145191"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357204D-E712-460F-A835-B3805357AA3E}" type="datetime1">
              <a:rPr lang="en-US" smtClean="0"/>
              <a:t>10/21/2024</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719669732"/>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538554-67FA-4D2B-BCE8-54D06CA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2024/10/21</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5"/>
          <p:cNvSpPr>
            <a:spLocks/>
          </p:cNvSpPr>
          <p:nvPr/>
        </p:nvSpPr>
        <p:spPr bwMode="auto">
          <a:xfrm>
            <a:off x="365387" y="279947"/>
            <a:ext cx="11487603"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322" y="336432"/>
            <a:ext cx="11323830"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3980" y="1676400"/>
            <a:ext cx="4572596"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3837" y="1676400"/>
            <a:ext cx="4572596"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FFB3E1D-4BB2-4EB5-99F0-C0445BB2CBB6}" type="datetime1">
              <a:rPr lang="en-US" smtClean="0"/>
              <a:t>10/21/2024</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901782624"/>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5"/>
          <p:cNvSpPr>
            <a:spLocks/>
          </p:cNvSpPr>
          <p:nvPr/>
        </p:nvSpPr>
        <p:spPr bwMode="auto">
          <a:xfrm>
            <a:off x="365387" y="279947"/>
            <a:ext cx="11487603"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52322" y="336432"/>
            <a:ext cx="11323830"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93981" y="456331"/>
            <a:ext cx="9602453" cy="1067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93981" y="1681163"/>
            <a:ext cx="4572596"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981" y="2505075"/>
            <a:ext cx="45725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3838" y="1681163"/>
            <a:ext cx="4572596"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3838" y="2505075"/>
            <a:ext cx="45725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6470DD-936A-40C7-B2FF-E7290D8BDE85}" type="datetime1">
              <a:rPr lang="en-US" smtClean="0"/>
              <a:t>10/21/2024</a:t>
            </a:fld>
            <a:endParaRPr lang="en-US"/>
          </a:p>
        </p:txBody>
      </p:sp>
      <p:sp>
        <p:nvSpPr>
          <p:cNvPr id="9" name="Slide Number Placeholder 8"/>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15211149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a:spLocks/>
          </p:cNvSpPr>
          <p:nvPr/>
        </p:nvSpPr>
        <p:spPr bwMode="auto">
          <a:xfrm>
            <a:off x="365387" y="279947"/>
            <a:ext cx="11487603"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452322" y="336432"/>
            <a:ext cx="11323830"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DD9A680-C0D5-4B16-AB7C-0C3F71FB527A}" type="datetime1">
              <a:rPr lang="en-US" smtClean="0"/>
              <a:t>10/21/2024</a:t>
            </a:fld>
            <a:endParaRPr lang="en-US"/>
          </a:p>
        </p:txBody>
      </p:sp>
      <p:sp>
        <p:nvSpPr>
          <p:cNvPr id="5" name="Slide Number Placeholder 4"/>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0302451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83B13F4F-0B88-4C49-B9D1-C95270C9BFC4}" type="datetime1">
              <a:rPr lang="en-US" smtClean="0"/>
              <a:t>10/21/2024</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16430312"/>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Leav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C23E08E-F1BA-4F47-A445-B54A4E6BD6A4}" type="datetime1">
              <a:rPr lang="en-US" smtClean="0"/>
              <a:t>10/21/2024</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296778440"/>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Freeform 5"/>
          <p:cNvSpPr>
            <a:spLocks/>
          </p:cNvSpPr>
          <p:nvPr/>
        </p:nvSpPr>
        <p:spPr bwMode="auto">
          <a:xfrm>
            <a:off x="365387" y="279947"/>
            <a:ext cx="11487603"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322" y="336432"/>
            <a:ext cx="11323830"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327852" y="1676400"/>
            <a:ext cx="3109365"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4725015" y="1676400"/>
            <a:ext cx="6173004"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DA87197-55AE-4427-94B5-41FFCF01E594}" type="datetime1">
              <a:rPr lang="en-US" smtClean="0"/>
              <a:t>10/21/2024</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80746751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5"/>
          <p:cNvSpPr>
            <a:spLocks/>
          </p:cNvSpPr>
          <p:nvPr/>
        </p:nvSpPr>
        <p:spPr bwMode="auto">
          <a:xfrm>
            <a:off x="365387" y="279947"/>
            <a:ext cx="11487603"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322" y="336432"/>
            <a:ext cx="11323830"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CB9FC22-13D8-4D82-81F3-EDC2D992088A}" type="datetime1">
              <a:rPr lang="en-US" smtClean="0"/>
              <a:t>10/21/2024</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89453852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5"/>
          <p:cNvSpPr>
            <a:spLocks/>
          </p:cNvSpPr>
          <p:nvPr/>
        </p:nvSpPr>
        <p:spPr bwMode="auto">
          <a:xfrm>
            <a:off x="365387" y="279947"/>
            <a:ext cx="11487603"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322" y="336432"/>
            <a:ext cx="11323830"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9831080" y="609600"/>
            <a:ext cx="1066939" cy="5638800"/>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568" y="609600"/>
            <a:ext cx="832381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849F2-E881-451F-B030-13B947B0EF64}" type="datetime1">
              <a:rPr lang="en-US" smtClean="0"/>
              <a:t>10/21/2024</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407282743"/>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201648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78767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4C44189-7F30-47C1-8C11-A62F9F94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2024/10/21</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680364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309" y="1825625"/>
            <a:ext cx="51822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004" y="1825625"/>
            <a:ext cx="51822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181818">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3379665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97" y="365126"/>
            <a:ext cx="10516970" cy="1325563"/>
          </a:xfrm>
        </p:spPr>
        <p:txBody>
          <a:bodyPr/>
          <a:lstStyle/>
          <a:p>
            <a:r>
              <a:rPr lang="zh-CN" altLang="en-US"/>
              <a:t>单击此处编辑母版标题样式</a:t>
            </a:r>
          </a:p>
        </p:txBody>
      </p:sp>
      <p:sp>
        <p:nvSpPr>
          <p:cNvPr id="3" name="文本占位符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898" y="2505075"/>
            <a:ext cx="5158459"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3004" y="2505075"/>
            <a:ext cx="5183863"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181818">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4121144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181818">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2775457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181818">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0" y="-1"/>
            <a:ext cx="12180707" cy="6914345"/>
          </a:xfrm>
          <a:prstGeom prst="rect">
            <a:avLst/>
          </a:prstGeom>
        </p:spPr>
      </p:pic>
    </p:spTree>
    <p:extLst>
      <p:ext uri="{BB962C8B-B14F-4D97-AF65-F5344CB8AC3E}">
        <p14:creationId xmlns:p14="http://schemas.microsoft.com/office/powerpoint/2010/main" val="1642556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91" y="261257"/>
            <a:ext cx="11684615"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74165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181818">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2728864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181818">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4279403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3079720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037" y="365125"/>
            <a:ext cx="2629242"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309" y="365125"/>
            <a:ext cx="7735307"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03239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2024/10/21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93328864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2024/10/21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4103789500"/>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838859563"/>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38332900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pPr/>
              <a:t>2024/10/21</a:t>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1" r:id="rId5"/>
    <p:sldLayoutId id="2147483982" r:id="rId6"/>
  </p:sldLayoutIdLst>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xStyles>
    <p:titleStyle>
      <a:lvl1pPr algn="l" defTabSz="866813" rtl="0" eaLnBrk="1" latinLnBrk="0" hangingPunct="1">
        <a:lnSpc>
          <a:spcPct val="90000"/>
        </a:lnSpc>
        <a:spcBef>
          <a:spcPct val="0"/>
        </a:spcBef>
        <a:buNone/>
        <a:defRPr sz="4132" kern="1200">
          <a:solidFill>
            <a:schemeClr val="tx1"/>
          </a:solidFill>
          <a:latin typeface="+mj-lt"/>
          <a:ea typeface="+mj-ea"/>
          <a:cs typeface="+mj-cs"/>
        </a:defRPr>
      </a:lvl1pPr>
    </p:titleStyle>
    <p:bodyStyle>
      <a:lvl1pPr marL="216703" indent="-216703" algn="l" defTabSz="866813" rtl="0" eaLnBrk="1" latinLnBrk="0" hangingPunct="1">
        <a:lnSpc>
          <a:spcPct val="90000"/>
        </a:lnSpc>
        <a:spcBef>
          <a:spcPts val="948"/>
        </a:spcBef>
        <a:buFont typeface="Arial" panose="020B0604020202020204" pitchFamily="34" charset="0"/>
        <a:buChar char="•"/>
        <a:defRPr sz="2666" kern="1200">
          <a:solidFill>
            <a:schemeClr val="tx1"/>
          </a:solidFill>
          <a:latin typeface="+mn-lt"/>
          <a:ea typeface="+mn-ea"/>
          <a:cs typeface="+mn-cs"/>
        </a:defRPr>
      </a:lvl1pPr>
      <a:lvl2pPr marL="650110" indent="-216703" algn="l" defTabSz="866813" rtl="0" eaLnBrk="1" latinLnBrk="0" hangingPunct="1">
        <a:lnSpc>
          <a:spcPct val="90000"/>
        </a:lnSpc>
        <a:spcBef>
          <a:spcPts val="475"/>
        </a:spcBef>
        <a:buFont typeface="Arial" panose="020B0604020202020204" pitchFamily="34" charset="0"/>
        <a:buChar char="•"/>
        <a:defRPr sz="2266" kern="1200">
          <a:solidFill>
            <a:schemeClr val="tx1"/>
          </a:solidFill>
          <a:latin typeface="+mn-lt"/>
          <a:ea typeface="+mn-ea"/>
          <a:cs typeface="+mn-cs"/>
        </a:defRPr>
      </a:lvl2pPr>
      <a:lvl3pPr marL="1083517" indent="-216703" algn="l" defTabSz="866813" rtl="0" eaLnBrk="1" latinLnBrk="0" hangingPunct="1">
        <a:lnSpc>
          <a:spcPct val="90000"/>
        </a:lnSpc>
        <a:spcBef>
          <a:spcPts val="475"/>
        </a:spcBef>
        <a:buFont typeface="Arial" panose="020B0604020202020204" pitchFamily="34" charset="0"/>
        <a:buChar char="•"/>
        <a:defRPr sz="1866" kern="1200">
          <a:solidFill>
            <a:schemeClr val="tx1"/>
          </a:solidFill>
          <a:latin typeface="+mn-lt"/>
          <a:ea typeface="+mn-ea"/>
          <a:cs typeface="+mn-cs"/>
        </a:defRPr>
      </a:lvl3pPr>
      <a:lvl4pPr marL="151692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4pPr>
      <a:lvl5pPr marL="195033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5pPr>
      <a:lvl6pPr marL="2383737"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6pPr>
      <a:lvl7pPr marL="281714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7pPr>
      <a:lvl8pPr marL="325055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8pPr>
      <a:lvl9pPr marL="3683956"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9pPr>
    </p:bodyStyle>
    <p:otherStyle>
      <a:defPPr>
        <a:defRPr lang="zh-CN"/>
      </a:defPPr>
      <a:lvl1pPr marL="0" algn="l" defTabSz="866813" rtl="0" eaLnBrk="1" latinLnBrk="0" hangingPunct="1">
        <a:defRPr sz="1733" kern="1200">
          <a:solidFill>
            <a:schemeClr val="tx1"/>
          </a:solidFill>
          <a:latin typeface="+mn-lt"/>
          <a:ea typeface="+mn-ea"/>
          <a:cs typeface="+mn-cs"/>
        </a:defRPr>
      </a:lvl1pPr>
      <a:lvl2pPr marL="433407" algn="l" defTabSz="866813" rtl="0" eaLnBrk="1" latinLnBrk="0" hangingPunct="1">
        <a:defRPr sz="1733" kern="1200">
          <a:solidFill>
            <a:schemeClr val="tx1"/>
          </a:solidFill>
          <a:latin typeface="+mn-lt"/>
          <a:ea typeface="+mn-ea"/>
          <a:cs typeface="+mn-cs"/>
        </a:defRPr>
      </a:lvl2pPr>
      <a:lvl3pPr marL="866813" algn="l" defTabSz="866813" rtl="0" eaLnBrk="1" latinLnBrk="0" hangingPunct="1">
        <a:defRPr sz="1733" kern="1200">
          <a:solidFill>
            <a:schemeClr val="tx1"/>
          </a:solidFill>
          <a:latin typeface="+mn-lt"/>
          <a:ea typeface="+mn-ea"/>
          <a:cs typeface="+mn-cs"/>
        </a:defRPr>
      </a:lvl3pPr>
      <a:lvl4pPr marL="1300220" algn="l" defTabSz="866813" rtl="0" eaLnBrk="1" latinLnBrk="0" hangingPunct="1">
        <a:defRPr sz="1733" kern="1200">
          <a:solidFill>
            <a:schemeClr val="tx1"/>
          </a:solidFill>
          <a:latin typeface="+mn-lt"/>
          <a:ea typeface="+mn-ea"/>
          <a:cs typeface="+mn-cs"/>
        </a:defRPr>
      </a:lvl4pPr>
      <a:lvl5pPr marL="1733627" algn="l" defTabSz="866813" rtl="0" eaLnBrk="1" latinLnBrk="0" hangingPunct="1">
        <a:defRPr sz="1733" kern="1200">
          <a:solidFill>
            <a:schemeClr val="tx1"/>
          </a:solidFill>
          <a:latin typeface="+mn-lt"/>
          <a:ea typeface="+mn-ea"/>
          <a:cs typeface="+mn-cs"/>
        </a:defRPr>
      </a:lvl5pPr>
      <a:lvl6pPr marL="2167033" algn="l" defTabSz="866813" rtl="0" eaLnBrk="1" latinLnBrk="0" hangingPunct="1">
        <a:defRPr sz="1733" kern="1200">
          <a:solidFill>
            <a:schemeClr val="tx1"/>
          </a:solidFill>
          <a:latin typeface="+mn-lt"/>
          <a:ea typeface="+mn-ea"/>
          <a:cs typeface="+mn-cs"/>
        </a:defRPr>
      </a:lvl6pPr>
      <a:lvl7pPr marL="2600440" algn="l" defTabSz="866813" rtl="0" eaLnBrk="1" latinLnBrk="0" hangingPunct="1">
        <a:defRPr sz="1733" kern="1200">
          <a:solidFill>
            <a:schemeClr val="tx1"/>
          </a:solidFill>
          <a:latin typeface="+mn-lt"/>
          <a:ea typeface="+mn-ea"/>
          <a:cs typeface="+mn-cs"/>
        </a:defRPr>
      </a:lvl7pPr>
      <a:lvl8pPr marL="3033846" algn="l" defTabSz="866813" rtl="0" eaLnBrk="1" latinLnBrk="0" hangingPunct="1">
        <a:defRPr sz="1733" kern="1200">
          <a:solidFill>
            <a:schemeClr val="tx1"/>
          </a:solidFill>
          <a:latin typeface="+mn-lt"/>
          <a:ea typeface="+mn-ea"/>
          <a:cs typeface="+mn-cs"/>
        </a:defRPr>
      </a:lvl8pPr>
      <a:lvl9pPr marL="3467253" algn="l" defTabSz="866813"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2024/10/21</a:t>
            </a:fld>
            <a:endParaRPr lang="zh-CN" altLang="en-US"/>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376976074"/>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70" y="-241054"/>
            <a:ext cx="12709381"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293980" y="456331"/>
            <a:ext cx="9602453" cy="1067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569" y="1676400"/>
            <a:ext cx="9600864"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3983" y="6563201"/>
            <a:ext cx="4115333" cy="24447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7359653" y="6563201"/>
            <a:ext cx="1003011" cy="244476"/>
          </a:xfrm>
          <a:prstGeom prst="rect">
            <a:avLst/>
          </a:prstGeom>
        </p:spPr>
        <p:txBody>
          <a:bodyPr vert="horz" lIns="91440" tIns="45720" rIns="91440" bIns="45720" rtlCol="0" anchor="ctr"/>
          <a:lstStyle>
            <a:lvl1pPr algn="ctr">
              <a:defRPr sz="1100">
                <a:solidFill>
                  <a:schemeClr val="tx1"/>
                </a:solidFill>
              </a:defRPr>
            </a:lvl1pPr>
          </a:lstStyle>
          <a:p>
            <a:fld id="{4CF2F181-94B8-48A3-BCAE-F0C842125A38}" type="datetime1">
              <a:rPr lang="en-US" smtClean="0"/>
              <a:pPr/>
              <a:t>10/21/2024</a:t>
            </a:fld>
            <a:endParaRPr lang="en-US"/>
          </a:p>
        </p:txBody>
      </p:sp>
      <p:sp>
        <p:nvSpPr>
          <p:cNvPr id="6" name="Slide Number Placeholder 5"/>
          <p:cNvSpPr>
            <a:spLocks noGrp="1"/>
          </p:cNvSpPr>
          <p:nvPr>
            <p:ph type="sldNum" sz="quarter" idx="4"/>
          </p:nvPr>
        </p:nvSpPr>
        <p:spPr>
          <a:xfrm>
            <a:off x="9524652" y="6560791"/>
            <a:ext cx="608251" cy="246888"/>
          </a:xfrm>
          <a:prstGeom prst="rect">
            <a:avLst/>
          </a:prstGeom>
        </p:spPr>
        <p:txBody>
          <a:bodyPr vert="horz" lIns="91440" tIns="45720" rIns="91440" bIns="45720" rtlCol="0" anchor="ctr"/>
          <a:lstStyle>
            <a:lvl1pPr algn="ctr">
              <a:defRPr sz="1100">
                <a:solidFill>
                  <a:schemeClr val="tx1"/>
                </a:solidFill>
              </a:defRPr>
            </a:lvl1p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108664757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Lst>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181818">
                    <a:tint val="75000"/>
                  </a:srgbClr>
                </a:solidFill>
              </a:rPr>
              <a:pPr/>
              <a:t>2024/10/21</a:t>
            </a:fld>
            <a:endParaRPr lang="zh-CN" altLang="en-US">
              <a:solidFill>
                <a:srgbClr val="181818">
                  <a:tint val="75000"/>
                </a:srgbClr>
              </a:solidFill>
            </a:endParaRPr>
          </a:p>
        </p:txBody>
      </p:sp>
      <p:sp>
        <p:nvSpPr>
          <p:cNvPr id="5" name="页脚占位符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181818">
                  <a:tint val="75000"/>
                </a:srgbClr>
              </a:solidFill>
            </a:endParaRPr>
          </a:p>
        </p:txBody>
      </p:sp>
      <p:sp>
        <p:nvSpPr>
          <p:cNvPr id="6" name="灯片编号占位符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99627213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jp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24" name="矩形 23"/>
          <p:cNvSpPr/>
          <p:nvPr/>
        </p:nvSpPr>
        <p:spPr>
          <a:xfrm>
            <a:off x="1344266" y="1484784"/>
            <a:ext cx="9022217" cy="1764187"/>
          </a:xfrm>
          <a:prstGeom prst="rect">
            <a:avLst/>
          </a:prstGeom>
        </p:spPr>
        <p:txBody>
          <a:bodyPr wrap="square" lIns="121906" tIns="60953" rIns="121906" bIns="609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332" b="1" i="0" u="none" strike="noStrike" kern="1200" cap="none" spc="400" normalizeH="0" baseline="0" noProof="0" dirty="0">
                <a:ln>
                  <a:noFill/>
                </a:ln>
                <a:solidFill>
                  <a:prstClr val="black">
                    <a:lumMod val="75000"/>
                    <a:lumOff val="25000"/>
                  </a:prstClr>
                </a:solidFill>
                <a:effectLst/>
                <a:uLnTx/>
                <a:uFillTx/>
                <a:latin typeface="iCiel Cadena" panose="02000503000000020004" pitchFamily="2" charset="77"/>
                <a:ea typeface="微软雅黑" pitchFamily="34" charset="-122"/>
                <a:cs typeface="+mn-ea"/>
                <a:sym typeface="+mn-lt"/>
              </a:rPr>
              <a:t>THỰC HIỆN TRÁCH NHIỆM VỚI GIA </a:t>
            </a:r>
            <a:r>
              <a:rPr kumimoji="0" lang="vi-VN" altLang="zh-CN" sz="5332" b="1" i="0" u="none" strike="noStrike" kern="1200" cap="none" spc="400" normalizeH="0" baseline="0" noProof="0">
                <a:ln>
                  <a:noFill/>
                </a:ln>
                <a:solidFill>
                  <a:prstClr val="black">
                    <a:lumMod val="75000"/>
                    <a:lumOff val="25000"/>
                  </a:prstClr>
                </a:solidFill>
                <a:effectLst/>
                <a:uLnTx/>
                <a:uFillTx/>
                <a:latin typeface="iCiel Cadena" panose="02000503000000020004" pitchFamily="2" charset="77"/>
                <a:ea typeface="微软雅黑" pitchFamily="34" charset="-122"/>
                <a:cs typeface="+mn-ea"/>
                <a:sym typeface="+mn-lt"/>
              </a:rPr>
              <a:t>ĐÌNH </a:t>
            </a:r>
            <a:r>
              <a:rPr kumimoji="0" lang="en-US" altLang="zh-CN" sz="5332" b="1" i="0" u="none" strike="noStrike" kern="1200" cap="none" spc="400" normalizeH="0" baseline="0" noProof="0">
                <a:ln>
                  <a:noFill/>
                </a:ln>
                <a:solidFill>
                  <a:prstClr val="black">
                    <a:lumMod val="75000"/>
                    <a:lumOff val="25000"/>
                  </a:prstClr>
                </a:solidFill>
                <a:effectLst/>
                <a:uLnTx/>
                <a:uFillTx/>
                <a:latin typeface="iCiel Cadena" panose="02000503000000020004" pitchFamily="2" charset="77"/>
                <a:ea typeface="微软雅黑" pitchFamily="34" charset="-122"/>
                <a:cs typeface="+mn-ea"/>
                <a:sym typeface="+mn-lt"/>
              </a:rPr>
              <a:t>TIẾT 5,6</a:t>
            </a:r>
            <a:endParaRPr kumimoji="0" lang="zh-CN" altLang="en-US" sz="5332" b="1" i="0" u="none" strike="noStrike" kern="1200" cap="none" spc="400" normalizeH="0" baseline="0" noProof="0" dirty="0">
              <a:ln>
                <a:noFill/>
              </a:ln>
              <a:solidFill>
                <a:prstClr val="black">
                  <a:lumMod val="75000"/>
                  <a:lumOff val="25000"/>
                </a:prstClr>
              </a:solidFill>
              <a:effectLst/>
              <a:uLnTx/>
              <a:uFillTx/>
              <a:latin typeface="iCiel Cadena" panose="02000503000000020004" pitchFamily="2" charset="77"/>
              <a:ea typeface="微软雅黑" pitchFamily="34" charset="-122"/>
              <a:cs typeface="+mn-ea"/>
              <a:sym typeface="+mn-lt"/>
            </a:endParaRPr>
          </a:p>
        </p:txBody>
      </p:sp>
      <p:sp>
        <p:nvSpPr>
          <p:cNvPr id="25" name="矩形 24">
            <a:extLst>
              <a:ext uri="{FF2B5EF4-FFF2-40B4-BE49-F238E27FC236}">
                <a16:creationId xmlns:a16="http://schemas.microsoft.com/office/drawing/2014/main" id="{F48AB8C1-3A86-40B0-AFB9-60BCA69A122F}"/>
              </a:ext>
            </a:extLst>
          </p:cNvPr>
          <p:cNvSpPr/>
          <p:nvPr/>
        </p:nvSpPr>
        <p:spPr>
          <a:xfrm>
            <a:off x="3934046" y="842847"/>
            <a:ext cx="4325497" cy="861440"/>
          </a:xfrm>
          <a:prstGeom prst="rect">
            <a:avLst/>
          </a:prstGeom>
        </p:spPr>
        <p:txBody>
          <a:bodyPr wrap="square" lIns="121906" tIns="60953" rIns="121906" bIns="609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798" b="1" i="0" u="none" strike="noStrike" kern="1200" cap="none" spc="400" normalizeH="0" baseline="0" noProof="0" dirty="0">
                <a:ln>
                  <a:noFill/>
                </a:ln>
                <a:solidFill>
                  <a:prstClr val="black">
                    <a:lumMod val="75000"/>
                    <a:lumOff val="25000"/>
                  </a:prstClr>
                </a:solidFill>
                <a:effectLst/>
                <a:uLnTx/>
                <a:uFillTx/>
                <a:latin typeface="iCiel Cadena" panose="02000503000000020004" pitchFamily="2" charset="77"/>
                <a:ea typeface="微软雅黑" pitchFamily="34" charset="-122"/>
                <a:cs typeface="+mn-ea"/>
                <a:sym typeface="+mn-lt"/>
              </a:rPr>
              <a:t>CHỦ ĐỀ 4</a:t>
            </a:r>
            <a:endParaRPr kumimoji="0" lang="zh-CN" altLang="en-US" sz="4798" b="1" i="0" u="none" strike="noStrike" kern="1200" cap="none" spc="400" normalizeH="0" baseline="0" noProof="0" dirty="0">
              <a:ln>
                <a:noFill/>
              </a:ln>
              <a:solidFill>
                <a:prstClr val="black">
                  <a:lumMod val="75000"/>
                  <a:lumOff val="25000"/>
                </a:prstClr>
              </a:solidFill>
              <a:effectLst/>
              <a:uLnTx/>
              <a:uFillTx/>
              <a:latin typeface="iCiel Cadena" panose="02000503000000020004" pitchFamily="2" charset="77"/>
              <a:ea typeface="微软雅黑" pitchFamily="34" charset="-122"/>
              <a:cs typeface="+mn-ea"/>
              <a:sym typeface="+mn-lt"/>
            </a:endParaRPr>
          </a:p>
        </p:txBody>
      </p:sp>
      <p:cxnSp>
        <p:nvCxnSpPr>
          <p:cNvPr id="26" name="直接连接符 25">
            <a:extLst>
              <a:ext uri="{FF2B5EF4-FFF2-40B4-BE49-F238E27FC236}">
                <a16:creationId xmlns:a16="http://schemas.microsoft.com/office/drawing/2014/main" id="{F599728D-24B5-4FA0-8D0B-6D961CE162D1}"/>
              </a:ext>
            </a:extLst>
          </p:cNvPr>
          <p:cNvCxnSpPr/>
          <p:nvPr/>
        </p:nvCxnSpPr>
        <p:spPr>
          <a:xfrm>
            <a:off x="3216474" y="3248971"/>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D:\Lớp 10\HOẠT ĐỘNG TRẢI NGHIỆM 10- CÁNH DIỀU- CHỦ ĐỀ 3\Chủ đề 4\Screenshot_1.png">
            <a:extLst>
              <a:ext uri="{FF2B5EF4-FFF2-40B4-BE49-F238E27FC236}">
                <a16:creationId xmlns:a16="http://schemas.microsoft.com/office/drawing/2014/main" id="{5C4D1C49-5584-FC28-9830-A786B1FAF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314" y="3356992"/>
            <a:ext cx="7488832"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05395"/>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607" y="442257"/>
            <a:ext cx="9601202" cy="694376"/>
          </a:xfrm>
        </p:spPr>
        <p:txBody>
          <a:bodyPr/>
          <a:lstStyle/>
          <a:p>
            <a:r>
              <a:rPr lang="vi-VN" b="1" dirty="0"/>
              <a:t>Làm việc nhóm:</a:t>
            </a:r>
            <a:endParaRPr lang="en-US" b="1" dirty="0"/>
          </a:p>
        </p:txBody>
      </p:sp>
      <p:sp>
        <p:nvSpPr>
          <p:cNvPr id="3" name="Text Placeholder 2"/>
          <p:cNvSpPr>
            <a:spLocks noGrp="1"/>
          </p:cNvSpPr>
          <p:nvPr>
            <p:ph type="body" idx="1"/>
          </p:nvPr>
        </p:nvSpPr>
        <p:spPr>
          <a:xfrm>
            <a:off x="966565" y="1681163"/>
            <a:ext cx="4900042" cy="1288068"/>
          </a:xfrm>
        </p:spPr>
        <p:txBody>
          <a:bodyPr>
            <a:noAutofit/>
          </a:bodyPr>
          <a:lstStyle/>
          <a:p>
            <a:r>
              <a:rPr lang="vi-VN" sz="3200" b="1" i="1" dirty="0"/>
              <a:t>Những việc làm thể hiện sự thờ ơ, thiếu trách nhiệm với gia đình</a:t>
            </a:r>
            <a:endParaRPr lang="en-US" sz="3200" b="1" i="1" dirty="0"/>
          </a:p>
        </p:txBody>
      </p:sp>
      <p:sp>
        <p:nvSpPr>
          <p:cNvPr id="4" name="Content Placeholder 3"/>
          <p:cNvSpPr>
            <a:spLocks noGrp="1"/>
          </p:cNvSpPr>
          <p:nvPr>
            <p:ph sz="half" idx="2"/>
          </p:nvPr>
        </p:nvSpPr>
        <p:spPr>
          <a:xfrm>
            <a:off x="1294607" y="3513762"/>
            <a:ext cx="4572000" cy="2675901"/>
          </a:xfrm>
        </p:spPr>
        <p:txBody>
          <a:bodyPr>
            <a:normAutofit/>
          </a:bodyPr>
          <a:lstStyle/>
          <a:p>
            <a:r>
              <a:rPr lang="vi-VN" sz="2400" dirty="0"/>
              <a:t>Hậu quả của việc làm thiếu trách nhiệm với gia đình</a:t>
            </a:r>
            <a:endParaRPr lang="en-US" sz="2400" dirty="0"/>
          </a:p>
        </p:txBody>
      </p:sp>
      <p:sp>
        <p:nvSpPr>
          <p:cNvPr id="5" name="Text Placeholder 4"/>
          <p:cNvSpPr>
            <a:spLocks noGrp="1"/>
          </p:cNvSpPr>
          <p:nvPr>
            <p:ph type="body" sz="quarter" idx="3"/>
          </p:nvPr>
        </p:nvSpPr>
        <p:spPr>
          <a:xfrm>
            <a:off x="6508744" y="1681163"/>
            <a:ext cx="5163494" cy="994774"/>
          </a:xfrm>
        </p:spPr>
        <p:txBody>
          <a:bodyPr>
            <a:noAutofit/>
          </a:bodyPr>
          <a:lstStyle/>
          <a:p>
            <a:r>
              <a:rPr lang="vi-VN" sz="3200" b="1" i="1" dirty="0"/>
              <a:t>Những việc làm thể hiện trách nhiệm với tình yêu thương trong gia đình</a:t>
            </a:r>
            <a:endParaRPr lang="en-US" sz="3200" b="1" i="1" dirty="0"/>
          </a:p>
        </p:txBody>
      </p:sp>
      <p:sp>
        <p:nvSpPr>
          <p:cNvPr id="6" name="Content Placeholder 5"/>
          <p:cNvSpPr>
            <a:spLocks noGrp="1"/>
          </p:cNvSpPr>
          <p:nvPr>
            <p:ph sz="quarter" idx="4"/>
          </p:nvPr>
        </p:nvSpPr>
        <p:spPr>
          <a:xfrm>
            <a:off x="6323809" y="3513761"/>
            <a:ext cx="4572000" cy="2675902"/>
          </a:xfrm>
        </p:spPr>
        <p:txBody>
          <a:bodyPr>
            <a:normAutofit/>
          </a:bodyPr>
          <a:lstStyle/>
          <a:p>
            <a:r>
              <a:rPr lang="vi-VN" sz="2400" dirty="0"/>
              <a:t>Thành quả của việc làm có trách nhiệm với tình yêu thương</a:t>
            </a:r>
            <a:endParaRPr lang="en-US" sz="2400" dirty="0"/>
          </a:p>
        </p:txBody>
      </p:sp>
    </p:spTree>
    <p:extLst>
      <p:ext uri="{BB962C8B-B14F-4D97-AF65-F5344CB8AC3E}">
        <p14:creationId xmlns:p14="http://schemas.microsoft.com/office/powerpoint/2010/main" val="3493712184"/>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606" y="425509"/>
            <a:ext cx="9601202" cy="1067669"/>
          </a:xfrm>
        </p:spPr>
        <p:txBody>
          <a:bodyPr>
            <a:normAutofit fontScale="90000"/>
          </a:bodyPr>
          <a:lstStyle/>
          <a:p>
            <a:r>
              <a:rPr lang="vi-VN" dirty="0"/>
              <a:t>Thiết kế hoạt động chung cho cả nhà cùng tham gia và phân công trách nhiệm cho từng thành viên trong hoạt động đó</a:t>
            </a:r>
            <a:endParaRPr lang="en-US" dirty="0"/>
          </a:p>
        </p:txBody>
      </p:sp>
      <p:sp>
        <p:nvSpPr>
          <p:cNvPr id="3" name="Text Placeholder 2"/>
          <p:cNvSpPr>
            <a:spLocks noGrp="1"/>
          </p:cNvSpPr>
          <p:nvPr>
            <p:ph type="body" sz="half" idx="2"/>
          </p:nvPr>
        </p:nvSpPr>
        <p:spPr>
          <a:xfrm>
            <a:off x="1294606" y="1542044"/>
            <a:ext cx="9377454" cy="672480"/>
          </a:xfrm>
        </p:spPr>
        <p:txBody>
          <a:bodyPr>
            <a:normAutofit/>
          </a:bodyPr>
          <a:lstStyle/>
          <a:p>
            <a:pPr algn="ctr"/>
            <a:r>
              <a:rPr lang="en-US" sz="3600" b="1">
                <a:latin typeface="Times New Roman" panose="02020603050405020304" pitchFamily="18" charset="0"/>
                <a:cs typeface="Times New Roman" panose="02020603050405020304" pitchFamily="18" charset="0"/>
              </a:rPr>
              <a:t>TÊN HOẠT ĐỘNG</a:t>
            </a:r>
          </a:p>
        </p:txBody>
      </p:sp>
      <p:graphicFrame>
        <p:nvGraphicFramePr>
          <p:cNvPr id="8" name="Content Placeholder 7">
            <a:extLst>
              <a:ext uri="{FF2B5EF4-FFF2-40B4-BE49-F238E27FC236}">
                <a16:creationId xmlns:a16="http://schemas.microsoft.com/office/drawing/2014/main" id="{BDF04B9E-D6F2-44E7-9CE7-076F9B6CDC6E}"/>
              </a:ext>
            </a:extLst>
          </p:cNvPr>
          <p:cNvGraphicFramePr>
            <a:graphicFrameLocks noGrp="1"/>
          </p:cNvGraphicFramePr>
          <p:nvPr>
            <p:ph idx="1"/>
            <p:extLst>
              <p:ext uri="{D42A27DB-BD31-4B8C-83A1-F6EECF244321}">
                <p14:modId xmlns:p14="http://schemas.microsoft.com/office/powerpoint/2010/main" val="3175224575"/>
              </p:ext>
            </p:extLst>
          </p:nvPr>
        </p:nvGraphicFramePr>
        <p:xfrm>
          <a:off x="480170" y="2204864"/>
          <a:ext cx="9721080" cy="387096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3508478573"/>
                    </a:ext>
                  </a:extLst>
                </a:gridCol>
                <a:gridCol w="6048672">
                  <a:extLst>
                    <a:ext uri="{9D8B030D-6E8A-4147-A177-3AD203B41FA5}">
                      <a16:colId xmlns:a16="http://schemas.microsoft.com/office/drawing/2014/main" val="2115931036"/>
                    </a:ext>
                  </a:extLst>
                </a:gridCol>
              </a:tblGrid>
              <a:tr h="731520">
                <a:tc>
                  <a:txBody>
                    <a:bodyPr/>
                    <a:lstStyle/>
                    <a:p>
                      <a:pPr algn="ctr"/>
                      <a:r>
                        <a:rPr lang="vi-VN" sz="2800" dirty="0"/>
                        <a:t>Người thực hiện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a:t>Trách nhiệm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778978"/>
                  </a:ext>
                </a:extLst>
              </a:tr>
              <a:tr h="731520">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9333154"/>
                  </a:ext>
                </a:extLst>
              </a:tr>
              <a:tr h="731520">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vi-VN" sz="2800" dirty="0"/>
                    </a:p>
                    <a:p>
                      <a:endParaRPr lang="vi-V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7016271"/>
                  </a:ext>
                </a:extLst>
              </a:tr>
              <a:tr h="73152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vi-V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5903801"/>
                  </a:ext>
                </a:extLst>
              </a:tr>
              <a:tr h="73152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vi-V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78666"/>
                  </a:ext>
                </a:extLst>
              </a:tr>
            </a:tbl>
          </a:graphicData>
        </a:graphic>
      </p:graphicFrame>
    </p:spTree>
    <p:extLst>
      <p:ext uri="{BB962C8B-B14F-4D97-AF65-F5344CB8AC3E}">
        <p14:creationId xmlns:p14="http://schemas.microsoft.com/office/powerpoint/2010/main" val="1277225510"/>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8A48-3852-4825-B2A7-016EE25C4C8A}"/>
              </a:ext>
            </a:extLst>
          </p:cNvPr>
          <p:cNvSpPr>
            <a:spLocks noGrp="1"/>
          </p:cNvSpPr>
          <p:nvPr>
            <p:ph type="title"/>
          </p:nvPr>
        </p:nvSpPr>
        <p:spPr>
          <a:xfrm>
            <a:off x="1128242" y="908720"/>
            <a:ext cx="10218892" cy="1742340"/>
          </a:xfrm>
        </p:spPr>
        <p:txBody>
          <a:bodyPr>
            <a:noAutofit/>
          </a:bodyPr>
          <a:lstStyle/>
          <a:p>
            <a:r>
              <a:rPr lang="vi-VN" b="1" dirty="0">
                <a:latin typeface="Times New Roman" panose="02020603050405020304" pitchFamily="18" charset="0"/>
                <a:cs typeface="Times New Roman" panose="02020603050405020304" pitchFamily="18" charset="0"/>
              </a:rPr>
              <a:t>Lựa chọn truyền thống gia đình mà em cho rằng cần xây dựng và giữ gìn</a:t>
            </a:r>
            <a:r>
              <a:rPr lang="vi-VN" b="1">
                <a:latin typeface="Times New Roman" panose="02020603050405020304" pitchFamily="18" charset="0"/>
                <a:cs typeface="Times New Roman" panose="02020603050405020304" pitchFamily="18" charset="0"/>
              </a:rPr>
              <a:t>. </a:t>
            </a:r>
            <a:br>
              <a:rPr lang="en-US" b="1">
                <a:latin typeface="Times New Roman" panose="02020603050405020304" pitchFamily="18" charset="0"/>
                <a:cs typeface="Times New Roman" panose="02020603050405020304" pitchFamily="18" charset="0"/>
              </a:rPr>
            </a:br>
            <a:r>
              <a:rPr lang="vi-VN" b="1">
                <a:latin typeface="Times New Roman" panose="02020603050405020304" pitchFamily="18" charset="0"/>
                <a:cs typeface="Times New Roman" panose="02020603050405020304" pitchFamily="18" charset="0"/>
              </a:rPr>
              <a:t>Đề </a:t>
            </a:r>
            <a:r>
              <a:rPr lang="vi-VN" b="1" dirty="0">
                <a:latin typeface="Times New Roman" panose="02020603050405020304" pitchFamily="18" charset="0"/>
                <a:cs typeface="Times New Roman" panose="02020603050405020304" pitchFamily="18" charset="0"/>
              </a:rPr>
              <a:t>xuất những biện pháp để giữ gìn truyền thống đó và góp phần lan tỏa trách nhiệm với tình yêu thương trong gia đình.</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18F2D1-C095-428F-BBB7-FCE200551BB3}"/>
              </a:ext>
            </a:extLst>
          </p:cNvPr>
          <p:cNvSpPr>
            <a:spLocks noGrp="1"/>
          </p:cNvSpPr>
          <p:nvPr>
            <p:ph sz="half" idx="1"/>
          </p:nvPr>
        </p:nvSpPr>
        <p:spPr>
          <a:xfrm>
            <a:off x="1294606" y="2924944"/>
            <a:ext cx="4572000" cy="3252020"/>
          </a:xfrm>
        </p:spPr>
        <p:txBody>
          <a:bodyPr/>
          <a:lstStyle/>
          <a:p>
            <a:r>
              <a:rPr lang="vi-VN" sz="2400" b="1" dirty="0"/>
              <a:t>Thể hiện lòng biết ơn.</a:t>
            </a:r>
          </a:p>
          <a:p>
            <a:pPr marL="342900" indent="-342900">
              <a:buFontTx/>
              <a:buChar char="-"/>
            </a:pPr>
            <a:r>
              <a:rPr lang="vi-VN" dirty="0"/>
              <a:t>Luôn nói lời cảm ơn khi nhận được sự giúp đỡ, chia sẻ</a:t>
            </a:r>
          </a:p>
          <a:p>
            <a:pPr marL="342900" indent="-342900">
              <a:buFontTx/>
              <a:buChar char="-"/>
            </a:pPr>
            <a:r>
              <a:rPr lang="vi-VN" dirty="0"/>
              <a:t>Ghi nhận và nói ra/ viết ra những gì mà người đã làm cho mình</a:t>
            </a:r>
            <a:endParaRPr lang="en-US" dirty="0"/>
          </a:p>
          <a:p>
            <a:pPr>
              <a:buFontTx/>
              <a:buChar char="-"/>
            </a:pPr>
            <a:r>
              <a:rPr lang="vi-VN" dirty="0"/>
              <a:t>Thể hiện tình yêu thương bằng lời nói và hành động</a:t>
            </a:r>
          </a:p>
          <a:p>
            <a:pPr>
              <a:buFontTx/>
              <a:buChar char="-"/>
            </a:pPr>
            <a:r>
              <a:rPr lang="vi-VN" dirty="0"/>
              <a:t>Trân trọng những khoảnh khắc ở bên gia đình</a:t>
            </a:r>
            <a:endParaRPr lang="en-US" dirty="0"/>
          </a:p>
        </p:txBody>
      </p:sp>
      <p:sp>
        <p:nvSpPr>
          <p:cNvPr id="4" name="Content Placeholder 3">
            <a:extLst>
              <a:ext uri="{FF2B5EF4-FFF2-40B4-BE49-F238E27FC236}">
                <a16:creationId xmlns:a16="http://schemas.microsoft.com/office/drawing/2014/main" id="{FCBEB4C2-DBA2-43E1-A810-934D3A72F285}"/>
              </a:ext>
            </a:extLst>
          </p:cNvPr>
          <p:cNvSpPr>
            <a:spLocks noGrp="1"/>
          </p:cNvSpPr>
          <p:nvPr>
            <p:ph sz="half" idx="2"/>
          </p:nvPr>
        </p:nvSpPr>
        <p:spPr>
          <a:xfrm>
            <a:off x="6323808" y="3068960"/>
            <a:ext cx="4572000" cy="3108004"/>
          </a:xfrm>
        </p:spPr>
        <p:txBody>
          <a:bodyPr>
            <a:normAutofit/>
          </a:bodyPr>
          <a:lstStyle/>
          <a:p>
            <a:r>
              <a:rPr lang="vi-VN" sz="2400" b="1" dirty="0"/>
              <a:t>Thể hiện sự đoàn kết</a:t>
            </a:r>
          </a:p>
          <a:p>
            <a:r>
              <a:rPr lang="vi-VN" sz="2400" b="1" dirty="0"/>
              <a:t>Thể hiện tình yêu thương</a:t>
            </a:r>
          </a:p>
          <a:p>
            <a:r>
              <a:rPr lang="vi-VN" sz="2400" b="1" dirty="0"/>
              <a:t>Thể hiện sự kính trên, nhường dưới</a:t>
            </a:r>
            <a:endParaRPr lang="en-US" sz="2400" b="1" dirty="0"/>
          </a:p>
          <a:p>
            <a:r>
              <a:rPr lang="en-US" sz="2400" b="1" dirty="0"/>
              <a:t>....</a:t>
            </a:r>
          </a:p>
        </p:txBody>
      </p:sp>
    </p:spTree>
    <p:extLst>
      <p:ext uri="{BB962C8B-B14F-4D97-AF65-F5344CB8AC3E}">
        <p14:creationId xmlns:p14="http://schemas.microsoft.com/office/powerpoint/2010/main" val="3952373630"/>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rgbClr val="6FA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23CD0FAC-60CB-DFC9-1E4E-739B21368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822" y="643467"/>
            <a:ext cx="9427603" cy="5571066"/>
          </a:xfrm>
          <a:prstGeom prst="rect">
            <a:avLst/>
          </a:prstGeom>
        </p:spPr>
      </p:pic>
      <p:sp>
        <p:nvSpPr>
          <p:cNvPr id="4" name="文本框 32">
            <a:extLst>
              <a:ext uri="{FF2B5EF4-FFF2-40B4-BE49-F238E27FC236}">
                <a16:creationId xmlns:a16="http://schemas.microsoft.com/office/drawing/2014/main" id="{A346118F-5976-4750-3646-5DDACF370995}"/>
              </a:ext>
            </a:extLst>
          </p:cNvPr>
          <p:cNvSpPr txBox="1"/>
          <p:nvPr/>
        </p:nvSpPr>
        <p:spPr>
          <a:xfrm>
            <a:off x="702203" y="901274"/>
            <a:ext cx="1506160" cy="1569638"/>
          </a:xfrm>
          <a:prstGeom prst="rect">
            <a:avLst/>
          </a:prstGeom>
          <a:noFill/>
        </p:spPr>
        <p:txBody>
          <a:bodyPr wrap="square" lIns="91417" tIns="45709" rIns="91417" bIns="45709">
            <a:spAutoFit/>
          </a:bodyPr>
          <a:lstStyle/>
          <a:p>
            <a:pPr algn="ctr"/>
            <a:r>
              <a:rPr lang="vi-VN" altLang="zh-CN" sz="3200" b="1" dirty="0">
                <a:solidFill>
                  <a:srgbClr val="60AE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GÓC ĐÁNH GIÁ</a:t>
            </a:r>
            <a:endParaRPr lang="en-US" altLang="zh-CN" sz="3200" b="1" dirty="0">
              <a:solidFill>
                <a:srgbClr val="60AE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矩形 11">
            <a:extLst>
              <a:ext uri="{FF2B5EF4-FFF2-40B4-BE49-F238E27FC236}">
                <a16:creationId xmlns:a16="http://schemas.microsoft.com/office/drawing/2014/main" id="{97DFD8F1-F594-C913-F2F3-A4DDAE33CB4B}"/>
              </a:ext>
            </a:extLst>
          </p:cNvPr>
          <p:cNvSpPr/>
          <p:nvPr/>
        </p:nvSpPr>
        <p:spPr>
          <a:xfrm>
            <a:off x="468214" y="812739"/>
            <a:ext cx="213755" cy="556512"/>
          </a:xfrm>
          <a:prstGeom prst="rect">
            <a:avLst/>
          </a:prstGeom>
          <a:solidFill>
            <a:srgbClr val="60AEA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1866" dirty="0">
              <a:solidFill>
                <a:srgbClr val="E7E6E6">
                  <a:lumMod val="50000"/>
                </a:srgbClr>
              </a:solidFill>
              <a:cs typeface="+mn-ea"/>
              <a:sym typeface="+mn-lt"/>
            </a:endParaRPr>
          </a:p>
        </p:txBody>
      </p:sp>
    </p:spTree>
    <p:extLst>
      <p:ext uri="{BB962C8B-B14F-4D97-AF65-F5344CB8AC3E}">
        <p14:creationId xmlns:p14="http://schemas.microsoft.com/office/powerpoint/2010/main" val="187887178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24" name="矩形 23"/>
          <p:cNvSpPr/>
          <p:nvPr/>
        </p:nvSpPr>
        <p:spPr>
          <a:xfrm>
            <a:off x="3313344" y="2547225"/>
            <a:ext cx="6261707" cy="943642"/>
          </a:xfrm>
          <a:prstGeom prst="rect">
            <a:avLst/>
          </a:prstGeom>
        </p:spPr>
        <p:txBody>
          <a:bodyPr wrap="square" lIns="121906" tIns="60953" rIns="121906" bIns="60953">
            <a:spAutoFit/>
          </a:bodyPr>
          <a:lstStyle/>
          <a:p>
            <a:pPr algn="ctr" fontAlgn="auto">
              <a:spcBef>
                <a:spcPts val="0"/>
              </a:spcBef>
              <a:spcAft>
                <a:spcPts val="0"/>
              </a:spcAft>
              <a:defRPr/>
            </a:pPr>
            <a:r>
              <a:rPr lang="vi-VN" altLang="zh-CN" sz="5332" b="1" spc="400">
                <a:solidFill>
                  <a:schemeClr val="tx1">
                    <a:lumMod val="75000"/>
                    <a:lumOff val="25000"/>
                  </a:schemeClr>
                </a:solidFill>
                <a:latin typeface="微软雅黑" pitchFamily="34" charset="-122"/>
                <a:ea typeface="微软雅黑" pitchFamily="34" charset="-122"/>
                <a:cs typeface="+mn-ea"/>
                <a:sym typeface="+mn-lt"/>
              </a:rPr>
              <a:t>THANK</a:t>
            </a:r>
            <a:r>
              <a:rPr lang="en-US" altLang="zh-CN" sz="5332" b="1" spc="400">
                <a:solidFill>
                  <a:schemeClr val="tx1">
                    <a:lumMod val="75000"/>
                    <a:lumOff val="25000"/>
                  </a:schemeClr>
                </a:solidFill>
                <a:latin typeface="微软雅黑" pitchFamily="34" charset="-122"/>
                <a:ea typeface="微软雅黑" pitchFamily="34" charset="-122"/>
                <a:cs typeface="+mn-ea"/>
                <a:sym typeface="+mn-lt"/>
              </a:rPr>
              <a:t> </a:t>
            </a:r>
            <a:r>
              <a:rPr lang="vi-VN" altLang="zh-CN" sz="5332" b="1" spc="400">
                <a:solidFill>
                  <a:schemeClr val="tx1">
                    <a:lumMod val="75000"/>
                    <a:lumOff val="25000"/>
                  </a:schemeClr>
                </a:solidFill>
                <a:latin typeface="微软雅黑" pitchFamily="34" charset="-122"/>
                <a:ea typeface="微软雅黑" pitchFamily="34" charset="-122"/>
                <a:cs typeface="+mn-ea"/>
                <a:sym typeface="+mn-lt"/>
              </a:rPr>
              <a:t>YOU</a:t>
            </a:r>
            <a:r>
              <a:rPr lang="vi-VN" altLang="zh-CN" sz="5332" b="1" spc="400" dirty="0">
                <a:solidFill>
                  <a:schemeClr val="tx1">
                    <a:lumMod val="75000"/>
                    <a:lumOff val="25000"/>
                  </a:schemeClr>
                </a:solidFill>
                <a:latin typeface="微软雅黑" pitchFamily="34" charset="-122"/>
                <a:ea typeface="微软雅黑" pitchFamily="34" charset="-122"/>
                <a:cs typeface="+mn-ea"/>
                <a:sym typeface="+mn-lt"/>
              </a:rPr>
              <a:t>!</a:t>
            </a:r>
            <a:endParaRPr lang="zh-CN" altLang="en-US" sz="5332" b="1" spc="400" dirty="0">
              <a:solidFill>
                <a:schemeClr val="tx1">
                  <a:lumMod val="75000"/>
                  <a:lumOff val="25000"/>
                </a:schemeClr>
              </a:solidFill>
              <a:latin typeface="微软雅黑" pitchFamily="34" charset="-122"/>
              <a:ea typeface="微软雅黑" pitchFamily="34" charset="-122"/>
              <a:cs typeface="+mn-ea"/>
              <a:sym typeface="+mn-lt"/>
            </a:endParaRPr>
          </a:p>
        </p:txBody>
      </p:sp>
      <p:cxnSp>
        <p:nvCxnSpPr>
          <p:cNvPr id="26" name="直接连接符 25">
            <a:extLst>
              <a:ext uri="{FF2B5EF4-FFF2-40B4-BE49-F238E27FC236}">
                <a16:creationId xmlns:a16="http://schemas.microsoft.com/office/drawing/2014/main" id="{F599728D-24B5-4FA0-8D0B-6D961CE162D1}"/>
              </a:ext>
            </a:extLst>
          </p:cNvPr>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7324"/>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840210" y="3620963"/>
            <a:ext cx="11089232" cy="103400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en-US" altLang="zh-CN" sz="3733">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ỨNG XỬ PHÙ HỢP VỚI CÁC TÌNH HUỐNG GIAO TIẾP TRONG GIA ĐÌNH</a:t>
            </a:r>
            <a:endParaRPr lang="en-US" altLang="zh-CN" sz="3733"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a:extLst>
              <a:ext uri="{FF2B5EF4-FFF2-40B4-BE49-F238E27FC236}">
                <a16:creationId xmlns:a16="http://schemas.microsoft.com/office/drawing/2014/main" id="{6DA949B9-1864-4241-8946-7DEF4D9912BC}"/>
              </a:ext>
            </a:extLst>
          </p:cNvPr>
          <p:cNvSpPr/>
          <p:nvPr/>
        </p:nvSpPr>
        <p:spPr>
          <a:xfrm>
            <a:off x="5447843" y="1797322"/>
            <a:ext cx="1439716" cy="1439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865" dirty="0"/>
              <a:t>5</a:t>
            </a:r>
            <a:endParaRPr lang="zh-CN" altLang="en-US" sz="5865" dirty="0"/>
          </a:p>
        </p:txBody>
      </p:sp>
    </p:spTree>
    <p:custDataLst>
      <p:tags r:id="rId1"/>
    </p:custDataLst>
    <p:extLst>
      <p:ext uri="{BB962C8B-B14F-4D97-AF65-F5344CB8AC3E}">
        <p14:creationId xmlns:p14="http://schemas.microsoft.com/office/powerpoint/2010/main" val="2049949051"/>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A2F52C0-F53D-31E4-CF70-F802CB85C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30" y="44624"/>
            <a:ext cx="11809311" cy="6552728"/>
          </a:xfrm>
          <a:prstGeom prst="rect">
            <a:avLst/>
          </a:prstGeom>
        </p:spPr>
      </p:pic>
    </p:spTree>
    <p:extLst>
      <p:ext uri="{BB962C8B-B14F-4D97-AF65-F5344CB8AC3E}">
        <p14:creationId xmlns:p14="http://schemas.microsoft.com/office/powerpoint/2010/main" val="1604515733"/>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artoon of two people riding a bicycle&#10;&#10;Description automatically generated">
            <a:extLst>
              <a:ext uri="{FF2B5EF4-FFF2-40B4-BE49-F238E27FC236}">
                <a16:creationId xmlns:a16="http://schemas.microsoft.com/office/drawing/2014/main" id="{922589A5-BC54-549C-2E7A-E0131665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30" y="188640"/>
            <a:ext cx="11809312" cy="6552728"/>
          </a:xfrm>
          <a:prstGeom prst="rect">
            <a:avLst/>
          </a:prstGeom>
        </p:spPr>
      </p:pic>
    </p:spTree>
    <p:extLst>
      <p:ext uri="{BB962C8B-B14F-4D97-AF65-F5344CB8AC3E}">
        <p14:creationId xmlns:p14="http://schemas.microsoft.com/office/powerpoint/2010/main" val="102181564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wo people talking&#10;&#10;Description automatically generated">
            <a:extLst>
              <a:ext uri="{FF2B5EF4-FFF2-40B4-BE49-F238E27FC236}">
                <a16:creationId xmlns:a16="http://schemas.microsoft.com/office/drawing/2014/main" id="{E3807BB4-EBCC-CFDF-9A1F-AB7F369FA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8" y="188640"/>
            <a:ext cx="11737303" cy="6025893"/>
          </a:xfrm>
          <a:prstGeom prst="rect">
            <a:avLst/>
          </a:prstGeom>
        </p:spPr>
      </p:pic>
    </p:spTree>
    <p:extLst>
      <p:ext uri="{BB962C8B-B14F-4D97-AF65-F5344CB8AC3E}">
        <p14:creationId xmlns:p14="http://schemas.microsoft.com/office/powerpoint/2010/main" val="1396527667"/>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6151" y="4296760"/>
            <a:ext cx="1188823" cy="2523963"/>
          </a:xfrm>
          <a:prstGeom prst="rect">
            <a:avLst/>
          </a:prstGeom>
        </p:spPr>
      </p:pic>
      <p:pic>
        <p:nvPicPr>
          <p:cNvPr id="10" name="Picture 9"/>
          <p:cNvPicPr>
            <a:picLocks noChangeAspect="1"/>
          </p:cNvPicPr>
          <p:nvPr/>
        </p:nvPicPr>
        <p:blipFill>
          <a:blip r:embed="rId2"/>
          <a:stretch>
            <a:fillRect/>
          </a:stretch>
        </p:blipFill>
        <p:spPr>
          <a:xfrm>
            <a:off x="11064983" y="4296761"/>
            <a:ext cx="1188823" cy="2523963"/>
          </a:xfrm>
          <a:prstGeom prst="rect">
            <a:avLst/>
          </a:prstGeom>
        </p:spPr>
      </p:pic>
      <p:sp>
        <p:nvSpPr>
          <p:cNvPr id="7" name="Rectangle 6"/>
          <p:cNvSpPr/>
          <p:nvPr/>
        </p:nvSpPr>
        <p:spPr>
          <a:xfrm>
            <a:off x="707166" y="1834050"/>
            <a:ext cx="4460383"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pPr>
            <a:r>
              <a:rPr lang="vi-VN" sz="2400" b="1" dirty="0">
                <a:solidFill>
                  <a:srgbClr val="000000"/>
                </a:solidFill>
                <a:latin typeface="Times New Roman" panose="02020603050405020304" pitchFamily="18" charset="0"/>
                <a:cs typeface="Times New Roman" panose="02020603050405020304" pitchFamily="18" charset="0"/>
              </a:rPr>
              <a:t>Tình </a:t>
            </a:r>
            <a:r>
              <a:rPr lang="vi-VN" sz="2400" b="1">
                <a:solidFill>
                  <a:srgbClr val="000000"/>
                </a:solidFill>
                <a:latin typeface="Times New Roman" panose="02020603050405020304" pitchFamily="18" charset="0"/>
                <a:cs typeface="Times New Roman" panose="02020603050405020304" pitchFamily="18" charset="0"/>
              </a:rPr>
              <a:t>huống </a:t>
            </a:r>
            <a:r>
              <a:rPr lang="en-US" sz="2400" b="1">
                <a:solidFill>
                  <a:srgbClr val="000000"/>
                </a:solidFill>
                <a:latin typeface="Times New Roman" panose="02020603050405020304" pitchFamily="18" charset="0"/>
                <a:cs typeface="Times New Roman" panose="02020603050405020304" pitchFamily="18" charset="0"/>
              </a:rPr>
              <a:t>6</a:t>
            </a:r>
            <a:r>
              <a:rPr lang="vi-VN" sz="2400" b="1">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Giang hứa với bạn Chủ nhật tuần tới đi chơi xa mà quên hôm đó là ngày bố mẹ tổ chức kỉ niệm 20 năm ngày cưới. Theo truyền thống của gia đình thì những dịp như thế này cả nhà đều có mặt đông đủ.</a:t>
            </a:r>
            <a:endParaRPr lang="en-US" sz="2400" dirty="0">
              <a:solidFill>
                <a:srgbClr val="181818"/>
              </a:solidFill>
              <a:latin typeface="Times New Roman" panose="02020603050405020304" pitchFamily="18" charset="0"/>
              <a:cs typeface="Times New Roman" panose="02020603050405020304" pitchFamily="18" charset="0"/>
            </a:endParaRPr>
          </a:p>
        </p:txBody>
      </p:sp>
      <p:sp>
        <p:nvSpPr>
          <p:cNvPr id="9" name="Rectangle 8"/>
          <p:cNvSpPr/>
          <p:nvPr/>
        </p:nvSpPr>
        <p:spPr>
          <a:xfrm>
            <a:off x="5975518" y="1834050"/>
            <a:ext cx="4907925"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pPr>
            <a:r>
              <a:rPr lang="en-US" sz="2400" b="1" dirty="0" err="1">
                <a:solidFill>
                  <a:srgbClr val="000000"/>
                </a:solidFill>
                <a:latin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err="1">
                <a:solidFill>
                  <a:srgbClr val="000000"/>
                </a:solidFill>
                <a:latin typeface="Times New Roman" panose="02020603050405020304" pitchFamily="18" charset="0"/>
                <a:cs typeface="Times New Roman" panose="02020603050405020304" pitchFamily="18" charset="0"/>
              </a:rPr>
              <a:t>huống</a:t>
            </a:r>
            <a:r>
              <a:rPr lang="en-US" sz="2400" b="1">
                <a:solidFill>
                  <a:srgbClr val="000000"/>
                </a:solidFill>
                <a:latin typeface="Times New Roman" panose="02020603050405020304" pitchFamily="18" charset="0"/>
                <a:cs typeface="Times New Roman" panose="02020603050405020304" pitchFamily="18" charset="0"/>
              </a:rPr>
              <a:t> 7: </a:t>
            </a:r>
            <a:r>
              <a:rPr lang="en-US" sz="2400" dirty="0">
                <a:solidFill>
                  <a:srgbClr val="000000"/>
                </a:solidFill>
                <a:latin typeface="Times New Roman" panose="02020603050405020304" pitchFamily="18" charset="0"/>
                <a:cs typeface="Times New Roman" panose="02020603050405020304" pitchFamily="18" charset="0"/>
              </a:rPr>
              <a:t>Nam </a:t>
            </a:r>
            <a:r>
              <a:rPr lang="en-US" sz="2400" dirty="0" err="1">
                <a:solidFill>
                  <a:srgbClr val="000000"/>
                </a:solidFill>
                <a:latin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bóng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luyện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chuẩn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đấu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cấp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tỉnh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Hôm</a:t>
            </a:r>
            <a:r>
              <a:rPr lang="en-US" sz="2400" dirty="0">
                <a:solidFill>
                  <a:srgbClr val="000000"/>
                </a:solidFill>
                <a:latin typeface="Times New Roman" panose="02020603050405020304" pitchFamily="18" charset="0"/>
                <a:cs typeface="Times New Roman" panose="02020603050405020304" pitchFamily="18" charset="0"/>
              </a:rPr>
              <a:t> nay, Nam </a:t>
            </a:r>
            <a:r>
              <a:rPr lang="en-US" sz="2400" dirty="0" err="1">
                <a:solidFill>
                  <a:srgbClr val="000000"/>
                </a:solidFill>
                <a:latin typeface="Times New Roman" panose="02020603050405020304" pitchFamily="18" charset="0"/>
                <a:cs typeface="Times New Roman" panose="02020603050405020304" pitchFamily="18" charset="0"/>
              </a:rPr>
              <a:t>chuẩn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ai</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181818"/>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96610" y="4773910"/>
            <a:ext cx="446038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auto">
              <a:spcBef>
                <a:spcPts val="0"/>
              </a:spcBef>
              <a:spcAft>
                <a:spcPts val="0"/>
              </a:spcAft>
            </a:pPr>
            <a:r>
              <a:rPr lang="en-US" sz="2400" b="1" dirty="0" err="1">
                <a:solidFill>
                  <a:srgbClr val="000000"/>
                </a:solidFill>
                <a:latin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err="1">
                <a:solidFill>
                  <a:srgbClr val="000000"/>
                </a:solidFill>
                <a:latin typeface="Times New Roman" panose="02020603050405020304" pitchFamily="18" charset="0"/>
                <a:cs typeface="Times New Roman" panose="02020603050405020304" pitchFamily="18" charset="0"/>
              </a:rPr>
              <a:t>huống</a:t>
            </a:r>
            <a:r>
              <a:rPr lang="en-US" sz="2400" b="1">
                <a:solidFill>
                  <a:srgbClr val="000000"/>
                </a:solidFill>
                <a:latin typeface="Times New Roman" panose="02020603050405020304" pitchFamily="18" charset="0"/>
                <a:cs typeface="Times New Roman" panose="02020603050405020304" pitchFamily="18" charset="0"/>
              </a:rPr>
              <a:t> 8: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lầm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chuyện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khiến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181818"/>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975517" y="4742955"/>
            <a:ext cx="4968188"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fontAlgn="auto">
              <a:spcBef>
                <a:spcPts val="0"/>
              </a:spcBef>
              <a:spcAft>
                <a:spcPts val="0"/>
              </a:spcAft>
            </a:pPr>
            <a:r>
              <a:rPr lang="vi-VN" sz="2400" b="1" dirty="0">
                <a:solidFill>
                  <a:srgbClr val="000000"/>
                </a:solidFill>
                <a:latin typeface="Times New Roman" panose="02020603050405020304" pitchFamily="18" charset="0"/>
                <a:cs typeface="Times New Roman" panose="02020603050405020304" pitchFamily="18" charset="0"/>
              </a:rPr>
              <a:t>Tình </a:t>
            </a:r>
            <a:r>
              <a:rPr lang="vi-VN" sz="2400" b="1">
                <a:solidFill>
                  <a:srgbClr val="000000"/>
                </a:solidFill>
                <a:latin typeface="Times New Roman" panose="02020603050405020304" pitchFamily="18" charset="0"/>
                <a:cs typeface="Times New Roman" panose="02020603050405020304" pitchFamily="18" charset="0"/>
              </a:rPr>
              <a:t>huống </a:t>
            </a:r>
            <a:r>
              <a:rPr lang="en-US" sz="2400" b="1">
                <a:solidFill>
                  <a:srgbClr val="000000"/>
                </a:solidFill>
                <a:latin typeface="Times New Roman" panose="02020603050405020304" pitchFamily="18" charset="0"/>
                <a:cs typeface="Times New Roman" panose="02020603050405020304" pitchFamily="18" charset="0"/>
              </a:rPr>
              <a:t>9</a:t>
            </a:r>
            <a:r>
              <a:rPr lang="vi-VN" sz="2400" b="1">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Tuấn tích lũy được hơn 1 triệu đồng để mua xe đạp đi học. Nhưng thời gian này, ông nội ốm liên tục nên gia đình cần tiền mua thuốc cho ông.</a:t>
            </a:r>
          </a:p>
        </p:txBody>
      </p:sp>
    </p:spTree>
    <p:extLst>
      <p:ext uri="{BB962C8B-B14F-4D97-AF65-F5344CB8AC3E}">
        <p14:creationId xmlns:p14="http://schemas.microsoft.com/office/powerpoint/2010/main" val="16035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E75EFD-724B-6AB9-254E-84B932E1AE29}"/>
              </a:ext>
            </a:extLst>
          </p:cNvPr>
          <p:cNvSpPr txBox="1"/>
          <p:nvPr/>
        </p:nvSpPr>
        <p:spPr>
          <a:xfrm>
            <a:off x="0" y="33078"/>
            <a:ext cx="12193588" cy="4031873"/>
          </a:xfrm>
          <a:prstGeom prst="rect">
            <a:avLst/>
          </a:prstGeom>
          <a:noFill/>
        </p:spPr>
        <p:txBody>
          <a:bodyPr wrap="square">
            <a:spAutoFit/>
          </a:bodyPr>
          <a:lstStyle/>
          <a:p>
            <a:pPr algn="just"/>
            <a:r>
              <a:rPr lang="vi-VN" sz="3200" b="1" i="1">
                <a:solidFill>
                  <a:srgbClr val="FF0000"/>
                </a:solidFill>
                <a:effectLst/>
                <a:latin typeface="Times New Roman" panose="02020603050405020304" pitchFamily="18" charset="0"/>
                <a:cs typeface="Times New Roman" panose="02020603050405020304" pitchFamily="18" charset="0"/>
              </a:rPr>
              <a:t>Tình huống 1</a:t>
            </a:r>
            <a:r>
              <a:rPr lang="en-US" sz="3200" b="1" i="1">
                <a:solidFill>
                  <a:srgbClr val="FF0000"/>
                </a:solidFill>
                <a:effectLst/>
                <a:latin typeface="Times New Roman" panose="02020603050405020304" pitchFamily="18" charset="0"/>
                <a:cs typeface="Times New Roman" panose="02020603050405020304" pitchFamily="18" charset="0"/>
              </a:rPr>
              <a:t>0</a:t>
            </a:r>
            <a:r>
              <a:rPr lang="vi-VN" sz="3200" b="1" i="1">
                <a:solidFill>
                  <a:srgbClr val="FF0000"/>
                </a:solidFill>
                <a:effectLst/>
                <a:latin typeface="Times New Roman" panose="02020603050405020304" pitchFamily="18" charset="0"/>
                <a:cs typeface="Times New Roman" panose="02020603050405020304" pitchFamily="18" charset="0"/>
              </a:rPr>
              <a:t>.</a:t>
            </a:r>
            <a:r>
              <a:rPr lang="vi-VN" sz="3200" b="1" i="0">
                <a:solidFill>
                  <a:srgbClr val="FF0000"/>
                </a:solidFill>
                <a:effectLst/>
                <a:latin typeface="Times New Roman" panose="02020603050405020304" pitchFamily="18" charset="0"/>
                <a:cs typeface="Times New Roman" panose="02020603050405020304" pitchFamily="18" charset="0"/>
              </a:rPr>
              <a:t> </a:t>
            </a:r>
            <a:r>
              <a:rPr lang="vi-VN" sz="3200" b="0" i="0">
                <a:solidFill>
                  <a:srgbClr val="333333"/>
                </a:solidFill>
                <a:effectLst/>
                <a:latin typeface="Times New Roman" panose="02020603050405020304" pitchFamily="18" charset="0"/>
                <a:cs typeface="Times New Roman" panose="02020603050405020304" pitchFamily="18" charset="0"/>
              </a:rPr>
              <a:t>Em trai Hiếu mải chơi điện tử nên quên đi học. Bố mẹ Hiếu rất tức giận về việc này khiến không khí gia đình rất căng thẳng.</a:t>
            </a:r>
          </a:p>
          <a:p>
            <a:pPr algn="just"/>
            <a:r>
              <a:rPr lang="vi-VN" sz="3200" b="0" i="0">
                <a:solidFill>
                  <a:srgbClr val="333333"/>
                </a:solidFill>
                <a:effectLst/>
                <a:latin typeface="Times New Roman" panose="02020603050405020304" pitchFamily="18" charset="0"/>
                <a:cs typeface="Times New Roman" panose="02020603050405020304" pitchFamily="18" charset="0"/>
              </a:rPr>
              <a:t>Nếu là Hiếu, em sẽ làm gì?</a:t>
            </a:r>
          </a:p>
          <a:p>
            <a:pPr algn="just"/>
            <a:r>
              <a:rPr lang="vi-VN" sz="3200" b="1" i="1">
                <a:solidFill>
                  <a:srgbClr val="FF0000"/>
                </a:solidFill>
                <a:effectLst/>
                <a:latin typeface="Times New Roman" panose="02020603050405020304" pitchFamily="18" charset="0"/>
                <a:cs typeface="Times New Roman" panose="02020603050405020304" pitchFamily="18" charset="0"/>
              </a:rPr>
              <a:t>Tình huống </a:t>
            </a:r>
            <a:r>
              <a:rPr lang="en-US" sz="3200" b="1" i="1">
                <a:solidFill>
                  <a:srgbClr val="FF0000"/>
                </a:solidFill>
                <a:effectLst/>
                <a:latin typeface="Times New Roman" panose="02020603050405020304" pitchFamily="18" charset="0"/>
                <a:cs typeface="Times New Roman" panose="02020603050405020304" pitchFamily="18" charset="0"/>
              </a:rPr>
              <a:t>11</a:t>
            </a:r>
            <a:r>
              <a:rPr lang="vi-VN" sz="3200" b="1" i="1">
                <a:solidFill>
                  <a:srgbClr val="FF0000"/>
                </a:solidFill>
                <a:effectLst/>
                <a:latin typeface="Times New Roman" panose="02020603050405020304" pitchFamily="18" charset="0"/>
                <a:cs typeface="Times New Roman" panose="02020603050405020304" pitchFamily="18" charset="0"/>
              </a:rPr>
              <a:t>.</a:t>
            </a:r>
            <a:r>
              <a:rPr lang="vi-VN" sz="3200" b="1" i="0">
                <a:solidFill>
                  <a:srgbClr val="FF0000"/>
                </a:solidFill>
                <a:effectLst/>
                <a:latin typeface="Times New Roman" panose="02020603050405020304" pitchFamily="18" charset="0"/>
                <a:cs typeface="Times New Roman" panose="02020603050405020304" pitchFamily="18" charset="0"/>
              </a:rPr>
              <a:t> </a:t>
            </a:r>
            <a:r>
              <a:rPr lang="vi-VN" sz="3200" b="0" i="0">
                <a:solidFill>
                  <a:srgbClr val="333333"/>
                </a:solidFill>
                <a:effectLst/>
                <a:latin typeface="Times New Roman" panose="02020603050405020304" pitchFamily="18" charset="0"/>
                <a:cs typeface="Times New Roman" panose="02020603050405020304" pitchFamily="18" charset="0"/>
              </a:rPr>
              <a:t>Bố mẹ phân công cho Liên - em của Minh rửa bát. Nhưng hôm nay, Liên có kế hoạch đi dự sinh nhật bạn. Các bạn đã đến ngồi chờ Liên cùng đi, còn Liên muốn chờ mọi người trong gia đình ăn xong để rửa bát.</a:t>
            </a:r>
          </a:p>
          <a:p>
            <a:pPr algn="just"/>
            <a:r>
              <a:rPr lang="vi-VN" sz="3200" b="0" i="0">
                <a:solidFill>
                  <a:srgbClr val="333333"/>
                </a:solidFill>
                <a:effectLst/>
                <a:latin typeface="Times New Roman" panose="02020603050405020304" pitchFamily="18" charset="0"/>
                <a:cs typeface="Times New Roman" panose="02020603050405020304" pitchFamily="18" charset="0"/>
              </a:rPr>
              <a:t>Nếu là Minh, em sẽ làm gì?</a:t>
            </a:r>
          </a:p>
        </p:txBody>
      </p:sp>
    </p:spTree>
    <p:extLst>
      <p:ext uri="{BB962C8B-B14F-4D97-AF65-F5344CB8AC3E}">
        <p14:creationId xmlns:p14="http://schemas.microsoft.com/office/powerpoint/2010/main" val="1871192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4" y="1413317"/>
            <a:ext cx="9423042" cy="5650746"/>
          </a:xfrm>
          <a:prstGeom prst="rect">
            <a:avLst/>
          </a:prstGeom>
        </p:spPr>
      </p:pic>
      <p:sp>
        <p:nvSpPr>
          <p:cNvPr id="8" name="TextBox 7"/>
          <p:cNvSpPr txBox="1"/>
          <p:nvPr/>
        </p:nvSpPr>
        <p:spPr>
          <a:xfrm>
            <a:off x="7212964" y="1413318"/>
            <a:ext cx="4979831" cy="4524315"/>
          </a:xfrm>
          <a:prstGeom prst="rect">
            <a:avLst/>
          </a:prstGeom>
          <a:solidFill>
            <a:sysClr val="window" lastClr="FFFFFF"/>
          </a:solidFill>
          <a:ln w="12700" cap="flat" cmpd="sng" algn="ctr">
            <a:solidFill>
              <a:srgbClr val="A5A5A5"/>
            </a:solidFill>
            <a:prstDash val="solid"/>
            <a:miter lim="800000"/>
          </a:ln>
          <a:effectLst/>
        </p:spPr>
        <p:txBody>
          <a:bodyPr wrap="square" rtlCol="0">
            <a:spAutoFit/>
          </a:bodyPr>
          <a:lstStyle/>
          <a:p>
            <a:pPr algn="just" fontAlgn="auto">
              <a:spcBef>
                <a:spcPts val="0"/>
              </a:spcBef>
              <a:spcAft>
                <a:spcPts val="0"/>
              </a:spcAft>
              <a:defRPr/>
            </a:pPr>
            <a:r>
              <a:rPr lang="en-US" sz="3600" kern="0" dirty="0" err="1">
                <a:solidFill>
                  <a:prstClr val="black"/>
                </a:solidFill>
                <a:latin typeface="Times New Roman" panose="02020603050405020304" pitchFamily="18" charset="0"/>
                <a:ea typeface="+mn-ea"/>
                <a:cs typeface="Times New Roman" panose="02020603050405020304" pitchFamily="18" charset="0"/>
              </a:rPr>
              <a:t>Trong</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cuộc</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sống</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chúng</a:t>
            </a:r>
            <a:r>
              <a:rPr lang="en-US" sz="3600" kern="0" dirty="0">
                <a:solidFill>
                  <a:prstClr val="black"/>
                </a:solidFill>
                <a:latin typeface="Times New Roman" panose="02020603050405020304" pitchFamily="18" charset="0"/>
                <a:ea typeface="+mn-ea"/>
                <a:cs typeface="Times New Roman" panose="02020603050405020304" pitchFamily="18" charset="0"/>
              </a:rPr>
              <a:t> ta </a:t>
            </a:r>
            <a:r>
              <a:rPr lang="en-US" sz="3600" kern="0" dirty="0" err="1">
                <a:solidFill>
                  <a:prstClr val="black"/>
                </a:solidFill>
                <a:latin typeface="Times New Roman" panose="02020603050405020304" pitchFamily="18" charset="0"/>
                <a:ea typeface="+mn-ea"/>
                <a:cs typeface="Times New Roman" panose="02020603050405020304" pitchFamily="18" charset="0"/>
              </a:rPr>
              <a:t>nên</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coi</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trọng</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giá</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trị</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gia</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đình</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quan</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tâm</a:t>
            </a:r>
            <a:r>
              <a:rPr lang="en-US" sz="3600" kern="0" dirty="0">
                <a:solidFill>
                  <a:prstClr val="black"/>
                </a:solidFill>
                <a:latin typeface="Times New Roman" panose="02020603050405020304" pitchFamily="18" charset="0"/>
                <a:ea typeface="+mn-ea"/>
                <a:cs typeface="Times New Roman" panose="02020603050405020304" pitchFamily="18" charset="0"/>
              </a:rPr>
              <a:t>, chia </a:t>
            </a:r>
            <a:r>
              <a:rPr lang="en-US" sz="3600" kern="0" dirty="0" err="1">
                <a:solidFill>
                  <a:prstClr val="black"/>
                </a:solidFill>
                <a:latin typeface="Times New Roman" panose="02020603050405020304" pitchFamily="18" charset="0"/>
                <a:ea typeface="+mn-ea"/>
                <a:cs typeface="Times New Roman" panose="02020603050405020304" pitchFamily="18" charset="0"/>
              </a:rPr>
              <a:t>sẻ</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khó</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khăn</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với</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bố</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mẹ</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ông</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bà</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chủ</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động</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giúp</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đỡ</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anh</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chị</a:t>
            </a:r>
            <a:r>
              <a:rPr lang="en-US" sz="3600" kern="0" dirty="0">
                <a:solidFill>
                  <a:prstClr val="black"/>
                </a:solidFill>
                <a:latin typeface="Times New Roman" panose="02020603050405020304" pitchFamily="18" charset="0"/>
                <a:ea typeface="+mn-ea"/>
                <a:cs typeface="Times New Roman" panose="02020603050405020304" pitchFamily="18" charset="0"/>
              </a:rPr>
              <a:t> , </a:t>
            </a:r>
            <a:r>
              <a:rPr lang="en-US" sz="3600" kern="0" dirty="0" err="1">
                <a:solidFill>
                  <a:prstClr val="black"/>
                </a:solidFill>
                <a:latin typeface="Times New Roman" panose="02020603050405020304" pitchFamily="18" charset="0"/>
                <a:ea typeface="+mn-ea"/>
                <a:cs typeface="Times New Roman" panose="02020603050405020304" pitchFamily="18" charset="0"/>
              </a:rPr>
              <a:t>em</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và</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chủ</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động</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giải</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quyết</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vấn</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đề</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nảy</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sinh</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trong</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gia</a:t>
            </a:r>
            <a:r>
              <a:rPr lang="en-US" sz="3600" kern="0" dirty="0">
                <a:solidFill>
                  <a:prstClr val="black"/>
                </a:solidFill>
                <a:latin typeface="Times New Roman" panose="02020603050405020304" pitchFamily="18" charset="0"/>
                <a:ea typeface="+mn-ea"/>
                <a:cs typeface="Times New Roman" panose="02020603050405020304" pitchFamily="18" charset="0"/>
              </a:rPr>
              <a:t> </a:t>
            </a:r>
            <a:r>
              <a:rPr lang="en-US" sz="3600" kern="0" dirty="0" err="1">
                <a:solidFill>
                  <a:prstClr val="black"/>
                </a:solidFill>
                <a:latin typeface="Times New Roman" panose="02020603050405020304" pitchFamily="18" charset="0"/>
                <a:ea typeface="+mn-ea"/>
                <a:cs typeface="Times New Roman" panose="02020603050405020304" pitchFamily="18" charset="0"/>
              </a:rPr>
              <a:t>đình</a:t>
            </a:r>
            <a:r>
              <a:rPr lang="en-US" sz="3600" kern="0" dirty="0">
                <a:solidFill>
                  <a:prstClr val="black"/>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658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840210" y="3620963"/>
            <a:ext cx="11089232" cy="103400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vi-VN" altLang="zh-CN" sz="3733"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j-cs"/>
                <a:sym typeface="Arial" panose="020B0604020202020204" pitchFamily="34" charset="0"/>
              </a:rPr>
              <a:t>LAN TOẢ TRÁCH NHIỆM VỚI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vi-VN" altLang="zh-CN" sz="3733"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j-cs"/>
                <a:sym typeface="Arial" panose="020B0604020202020204" pitchFamily="34" charset="0"/>
              </a:rPr>
              <a:t>TÌNH YÊU THƯƠNG TRONG GIA ĐÌNH</a:t>
            </a:r>
            <a:endParaRPr kumimoji="0" lang="en-US" altLang="zh-CN" sz="3733"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 name="椭圆 1">
            <a:extLst>
              <a:ext uri="{FF2B5EF4-FFF2-40B4-BE49-F238E27FC236}">
                <a16:creationId xmlns:a16="http://schemas.microsoft.com/office/drawing/2014/main" id="{6DA949B9-1864-4241-8946-7DEF4D9912BC}"/>
              </a:ext>
            </a:extLst>
          </p:cNvPr>
          <p:cNvSpPr/>
          <p:nvPr/>
        </p:nvSpPr>
        <p:spPr>
          <a:xfrm>
            <a:off x="5447843" y="1797322"/>
            <a:ext cx="1439716" cy="1439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586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6</a:t>
            </a:r>
            <a:endParaRPr kumimoji="0" lang="zh-CN" altLang="en-US" sz="586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Tree>
    <p:custDataLst>
      <p:tags r:id="rId1"/>
    </p:custDataLst>
    <p:extLst>
      <p:ext uri="{BB962C8B-B14F-4D97-AF65-F5344CB8AC3E}">
        <p14:creationId xmlns:p14="http://schemas.microsoft.com/office/powerpoint/2010/main" val="3572901404"/>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多彩卡通幼儿园儿童小学生教育PPT课件"/>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1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mily Photo Album 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0_NEW.potx" id="{9803BD3A-0B45-41E6-A2F4-67A9741975B0}" vid="{91138E99-C523-4318-B34A-44467EDD2E6E}"/>
    </a:ext>
  </a:extLst>
</a:theme>
</file>

<file path=ppt/theme/theme4.xml><?xml version="1.0" encoding="utf-8"?>
<a:theme xmlns:a="http://schemas.openxmlformats.org/drawingml/2006/main" name="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583</Words>
  <Application>Microsoft Office PowerPoint</Application>
  <PresentationFormat>Tùy chỉnh</PresentationFormat>
  <Paragraphs>41</Paragraphs>
  <Slides>14</Slides>
  <Notes>4</Notes>
  <HiddenSlides>0</HiddenSlides>
  <MMClips>0</MMClips>
  <ScaleCrop>false</ScaleCrop>
  <HeadingPairs>
    <vt:vector size="6" baseType="variant">
      <vt:variant>
        <vt:lpstr>Phông được Dùng</vt:lpstr>
      </vt:variant>
      <vt:variant>
        <vt:i4>7</vt:i4>
      </vt:variant>
      <vt:variant>
        <vt:lpstr>Chủ đề</vt:lpstr>
      </vt:variant>
      <vt:variant>
        <vt:i4>4</vt:i4>
      </vt:variant>
      <vt:variant>
        <vt:lpstr>Tiêu đề Bản chiếu</vt:lpstr>
      </vt:variant>
      <vt:variant>
        <vt:i4>14</vt:i4>
      </vt:variant>
    </vt:vector>
  </HeadingPairs>
  <TitlesOfParts>
    <vt:vector size="25" baseType="lpstr">
      <vt:lpstr>微软雅黑</vt:lpstr>
      <vt:lpstr>Arial</vt:lpstr>
      <vt:lpstr>Calibri</vt:lpstr>
      <vt:lpstr>Calibri Light</vt:lpstr>
      <vt:lpstr>Cambria</vt:lpstr>
      <vt:lpstr>iCiel Cadena</vt:lpstr>
      <vt:lpstr>Times New Roman</vt:lpstr>
      <vt:lpstr>1_自定义设计方案</vt:lpstr>
      <vt:lpstr>2_自定义设计方案</vt:lpstr>
      <vt:lpstr>Family Photo Album 16x9</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Làm việc nhóm:</vt:lpstr>
      <vt:lpstr>Thiết kế hoạt động chung cho cả nhà cùng tham gia và phân công trách nhiệm cho từng thành viên trong hoạt động đó</vt:lpstr>
      <vt:lpstr>Lựa chọn truyền thống gia đình mà em cho rằng cần xây dựng và giữ gìn.  Đề xuất những biện pháp để giữ gìn truyền thống đó và góp phần lan tỏa trách nhiệm với tình yêu thương trong gia đình.</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2016-10-17T14:00:15Z</dcterms:created>
  <dcterms:modified xsi:type="dcterms:W3CDTF">2024-10-21T14:21:28Z</dcterms:modified>
</cp:coreProperties>
</file>